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8"/>
  </p:notesMasterIdLst>
  <p:sldIdLst>
    <p:sldId id="257" r:id="rId5"/>
    <p:sldId id="289" r:id="rId6"/>
    <p:sldId id="290" r:id="rId7"/>
    <p:sldId id="336" r:id="rId8"/>
    <p:sldId id="263" r:id="rId9"/>
    <p:sldId id="369" r:id="rId10"/>
    <p:sldId id="443" r:id="rId11"/>
    <p:sldId id="359" r:id="rId12"/>
    <p:sldId id="441" r:id="rId13"/>
    <p:sldId id="442" r:id="rId14"/>
    <p:sldId id="444" r:id="rId15"/>
    <p:sldId id="448" r:id="rId16"/>
    <p:sldId id="449" r:id="rId17"/>
  </p:sldIdLst>
  <p:sldSz cx="12192000" cy="6858000"/>
  <p:notesSz cx="6858000" cy="9144000"/>
  <p:embeddedFontLst>
    <p:embeddedFont>
      <p:font typeface="Avenir" panose="02000503020000020003" pitchFamily="2" charset="0"/>
      <p:regular r:id="rId19"/>
      <p:italic r:id="rId20"/>
    </p:embeddedFont>
    <p:embeddedFont>
      <p:font typeface="Avenir Black" panose="02000503020000020003" pitchFamily="2" charset="0"/>
      <p:bold r:id="rId21"/>
      <p:italic r:id="rId22"/>
      <p:boldItalic r:id="rId23"/>
    </p:embeddedFont>
    <p:embeddedFont>
      <p:font typeface="Avenir Book" panose="02000503020000020003" pitchFamily="2" charset="0"/>
      <p:regular r:id="rId24"/>
      <p:italic r:id="rId25"/>
    </p:embeddedFont>
    <p:embeddedFont>
      <p:font typeface="Avenir Medium" panose="02000503020000020003" pitchFamily="2" charset="0"/>
      <p:regular r:id="rId26"/>
      <p:italic r:id="rId27"/>
    </p:embeddedFont>
    <p:embeddedFont>
      <p:font typeface="Avenir Next" panose="020B0503020202020204" pitchFamily="34" charset="0"/>
      <p:regular r:id="rId28"/>
      <p:bold r:id="rId29"/>
      <p:italic r:id="rId30"/>
      <p:boldItalic r:id="rId31"/>
    </p:embeddedFont>
  </p:embeddedFontLst>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Je presentatie" id="{EE2899A2-20BB-3341-98E4-6196F3635AB8}">
          <p14:sldIdLst>
            <p14:sldId id="257"/>
            <p14:sldId id="289"/>
            <p14:sldId id="290"/>
            <p14:sldId id="336"/>
            <p14:sldId id="263"/>
            <p14:sldId id="369"/>
            <p14:sldId id="443"/>
            <p14:sldId id="359"/>
            <p14:sldId id="441"/>
            <p14:sldId id="442"/>
            <p14:sldId id="444"/>
            <p14:sldId id="448"/>
            <p14:sldId id="449"/>
          </p14:sldIdLst>
        </p14:section>
        <p14:section name="Voorbeelden" id="{064955C1-2FE7-294A-997C-E2054FC1F80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26CB915-CD90-802C-4BD8-B6AFB3B18ED3}" name="Mara van Heffen" initials="MvH" userId="S::mara@pluutpartners.nl::645384ad-f66f-40f2-bee1-985fdc674d46" providerId="AD"/>
  <p188:author id="{807E271E-730E-6839-9B2C-E1EDD7E96CA7}" name="Mariët de Waal" initials="Md" userId="S::Mariet.deWaal@informatieveiliggedragzorg.nl::c7f56dbc-e409-492f-8ddc-31454b76ea3f" providerId="AD"/>
  <p188:author id="{762F774F-18B1-3221-1920-2E1A91C3725C}" name="Jelte V" initials="JV" userId="53bc2b3599d2749b" providerId="Windows Live"/>
  <p188:author id="{67AE3766-EF96-A5D3-EBC8-87F05B5D9E1C}" name="Bettine Pluut" initials="BP" userId="S::bettine@pluutpartners.nl::1e4e3f41-8acf-42f4-bd68-df34b9d0842f" providerId="AD"/>
  <p188:author id="{8318B872-E6F9-32DC-95F1-B75EE48FD2EC}" name="Mara van Heffen" initials="MvH" userId="S::mara.vanheffen@informatieveiliggedragzorg.nl::6d10cc9c-960d-4a85-8575-079bd53763ec" providerId="AD"/>
  <p188:author id="{E4D1DBB8-EE55-7729-B13F-762528990B72}" name="Maud Madsen" initials="MM" userId="S::maud@pluutpartners.nl::f7c44e26-c618-4f63-b699-51b4fee4749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3093"/>
    <a:srgbClr val="00BEA0"/>
    <a:srgbClr val="00267F"/>
    <a:srgbClr val="FFC219"/>
    <a:srgbClr val="6FC7F5"/>
    <a:srgbClr val="008D78"/>
    <a:srgbClr val="0074B3"/>
    <a:srgbClr val="0085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ijl, licht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p:restoredTop sz="76463"/>
  </p:normalViewPr>
  <p:slideViewPr>
    <p:cSldViewPr snapToGrid="0">
      <p:cViewPr varScale="1">
        <p:scale>
          <a:sx n="100" d="100"/>
          <a:sy n="100" d="100"/>
        </p:scale>
        <p:origin x="184" y="192"/>
      </p:cViewPr>
      <p:guideLst>
        <p:guide orient="horz" pos="2160"/>
        <p:guide pos="3840"/>
      </p:guideLst>
    </p:cSldViewPr>
  </p:slideViewPr>
  <p:notesTextViewPr>
    <p:cViewPr>
      <p:scale>
        <a:sx n="120" d="100"/>
        <a:sy n="12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customXml" Target="../customXml/item3.xml"/><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B6C4B0-6974-FF4B-BB25-3C6BAB95334E}" type="datetimeFigureOut">
              <a:rPr lang="nl-NL" smtClean="0"/>
              <a:t>07-09-2026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2F0EDB-C20F-624D-9F4C-C55C6922A397}" type="slidenum">
              <a:rPr lang="nl-NL" smtClean="0"/>
              <a:t>‹nr.›</a:t>
            </a:fld>
            <a:endParaRPr lang="nl-NL"/>
          </a:p>
        </p:txBody>
      </p:sp>
    </p:spTree>
    <p:extLst>
      <p:ext uri="{BB962C8B-B14F-4D97-AF65-F5344CB8AC3E}">
        <p14:creationId xmlns:p14="http://schemas.microsoft.com/office/powerpoint/2010/main" val="3469577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42F0EDB-C20F-624D-9F4C-C55C6922A397}" type="slidenum">
              <a:rPr lang="nl-NL" smtClean="0"/>
              <a:t>1</a:t>
            </a:fld>
            <a:endParaRPr lang="nl-NL"/>
          </a:p>
        </p:txBody>
      </p:sp>
    </p:spTree>
    <p:extLst>
      <p:ext uri="{BB962C8B-B14F-4D97-AF65-F5344CB8AC3E}">
        <p14:creationId xmlns:p14="http://schemas.microsoft.com/office/powerpoint/2010/main" val="2756616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Gedrag 35 minuten</a:t>
            </a:r>
          </a:p>
          <a:p>
            <a:endParaRPr lang="nl-NL" dirty="0"/>
          </a:p>
        </p:txBody>
      </p:sp>
      <p:sp>
        <p:nvSpPr>
          <p:cNvPr id="4" name="Tijdelijke aanduiding voor dianummer 3"/>
          <p:cNvSpPr>
            <a:spLocks noGrp="1"/>
          </p:cNvSpPr>
          <p:nvPr>
            <p:ph type="sldNum" sz="quarter" idx="5"/>
          </p:nvPr>
        </p:nvSpPr>
        <p:spPr/>
        <p:txBody>
          <a:bodyPr/>
          <a:lstStyle/>
          <a:p>
            <a:fld id="{542F0EDB-C20F-624D-9F4C-C55C6922A397}" type="slidenum">
              <a:rPr lang="nl-NL" smtClean="0"/>
              <a:t>2</a:t>
            </a:fld>
            <a:endParaRPr lang="nl-NL"/>
          </a:p>
        </p:txBody>
      </p:sp>
    </p:spTree>
    <p:extLst>
      <p:ext uri="{BB962C8B-B14F-4D97-AF65-F5344CB8AC3E}">
        <p14:creationId xmlns:p14="http://schemas.microsoft.com/office/powerpoint/2010/main" val="4143848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542F0EDB-C20F-624D-9F4C-C55C6922A397}" type="slidenum">
              <a:rPr lang="nl-NL" smtClean="0"/>
              <a:t>3</a:t>
            </a:fld>
            <a:endParaRPr lang="nl-NL"/>
          </a:p>
        </p:txBody>
      </p:sp>
    </p:spTree>
    <p:extLst>
      <p:ext uri="{BB962C8B-B14F-4D97-AF65-F5344CB8AC3E}">
        <p14:creationId xmlns:p14="http://schemas.microsoft.com/office/powerpoint/2010/main" val="2441478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0FBB9-4F4C-9E48-BC82-5AC6E014AD5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2C1BABE-0F32-64C4-32B8-232863744643}"/>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4319D05C-4683-97A8-84C2-31C2A9370072}"/>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3FD5B040-74D7-9454-BB84-B2FE284D1F8B}"/>
              </a:ext>
            </a:extLst>
          </p:cNvPr>
          <p:cNvSpPr>
            <a:spLocks noGrp="1"/>
          </p:cNvSpPr>
          <p:nvPr>
            <p:ph type="sldNum" sz="quarter" idx="5"/>
          </p:nvPr>
        </p:nvSpPr>
        <p:spPr/>
        <p:txBody>
          <a:bodyPr/>
          <a:lstStyle/>
          <a:p>
            <a:fld id="{542F0EDB-C20F-624D-9F4C-C55C6922A397}" type="slidenum">
              <a:rPr lang="nl-NL" smtClean="0"/>
              <a:t>4</a:t>
            </a:fld>
            <a:endParaRPr lang="nl-NL"/>
          </a:p>
        </p:txBody>
      </p:sp>
    </p:spTree>
    <p:extLst>
      <p:ext uri="{BB962C8B-B14F-4D97-AF65-F5344CB8AC3E}">
        <p14:creationId xmlns:p14="http://schemas.microsoft.com/office/powerpoint/2010/main" val="496403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dirty="0"/>
              <a:t>Veel mensen realiseren zich deze gevolgen niet, dus bewustwording het gesprek zijn belangrijk. Benut daarom onze posters. </a:t>
            </a:r>
          </a:p>
          <a:p>
            <a:endParaRPr lang="nl-NL" dirty="0"/>
          </a:p>
          <a:p>
            <a:r>
              <a:rPr lang="nl-NL" dirty="0" err="1"/>
              <a:t>https</a:t>
            </a:r>
            <a:r>
              <a:rPr lang="nl-NL" dirty="0"/>
              <a:t>://</a:t>
            </a:r>
            <a:r>
              <a:rPr lang="nl-NL" dirty="0" err="1"/>
              <a:t>www.informatieveiliggedragzorg.nl</a:t>
            </a:r>
            <a:r>
              <a:rPr lang="nl-NL" dirty="0"/>
              <a:t>/</a:t>
            </a:r>
            <a:r>
              <a:rPr lang="nl-NL" dirty="0" err="1"/>
              <a:t>documents</a:t>
            </a:r>
            <a:r>
              <a:rPr lang="nl-NL" dirty="0"/>
              <a:t>/2025/12/Ga-samen-in-gesprek.-Dat-voorkomt-een-datalek-Hulpmiddel-voor-een-goed-gesprek-en-meer-bewustwording.pdf</a:t>
            </a:r>
          </a:p>
          <a:p>
            <a:endParaRPr lang="nl-NL" dirty="0"/>
          </a:p>
        </p:txBody>
      </p:sp>
      <p:sp>
        <p:nvSpPr>
          <p:cNvPr id="4" name="Tijdelijke aanduiding voor dianummer 3"/>
          <p:cNvSpPr>
            <a:spLocks noGrp="1"/>
          </p:cNvSpPr>
          <p:nvPr>
            <p:ph type="sldNum" sz="quarter" idx="5"/>
          </p:nvPr>
        </p:nvSpPr>
        <p:spPr/>
        <p:txBody>
          <a:bodyPr/>
          <a:lstStyle/>
          <a:p>
            <a:fld id="{542F0EDB-C20F-624D-9F4C-C55C6922A397}" type="slidenum">
              <a:rPr lang="nl-NL" smtClean="0"/>
              <a:t>5</a:t>
            </a:fld>
            <a:endParaRPr lang="nl-NL"/>
          </a:p>
        </p:txBody>
      </p:sp>
    </p:spTree>
    <p:extLst>
      <p:ext uri="{BB962C8B-B14F-4D97-AF65-F5344CB8AC3E}">
        <p14:creationId xmlns:p14="http://schemas.microsoft.com/office/powerpoint/2010/main" val="3098430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979EF-F4E3-7B6D-E024-2C2C9C315CA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A02FA21-A544-A468-3F5F-C3F0A37259A8}"/>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62361484-437F-3B5C-639D-EB43B53B4AD7}"/>
              </a:ext>
            </a:extLst>
          </p:cNvPr>
          <p:cNvSpPr>
            <a:spLocks noGrp="1"/>
          </p:cNvSpPr>
          <p:nvPr>
            <p:ph type="body" idx="1"/>
          </p:nvPr>
        </p:nvSpPr>
        <p:spPr/>
        <p:txBody>
          <a:bodyPr/>
          <a:lstStyle/>
          <a:p>
            <a:pPr marL="0" indent="0">
              <a:buNone/>
            </a:pPr>
            <a:r>
              <a:rPr lang="nl-NL" b="1" dirty="0"/>
              <a:t>Het programma IVGZ:</a:t>
            </a:r>
          </a:p>
          <a:p>
            <a:r>
              <a:rPr lang="nl-NL" dirty="0"/>
              <a:t>- Richt zich op de menselijke factor in privacy &amp; cybersecurity: een landelijke, </a:t>
            </a:r>
            <a:r>
              <a:rPr lang="nl-NL" dirty="0" err="1"/>
              <a:t>evidence-based</a:t>
            </a:r>
            <a:r>
              <a:rPr lang="nl-NL" dirty="0"/>
              <a:t> aanpak (Wegwijzer + toolkits) om risicovol gedrag in de zorg structureel te verminderen.</a:t>
            </a:r>
          </a:p>
          <a:p>
            <a:r>
              <a:rPr lang="nl-NL" dirty="0"/>
              <a:t>- Richt zich op het gedrag: technische maatregelen staan, maar menselijk handelen blijft de grootste veroorzaker van incidenten.</a:t>
            </a:r>
          </a:p>
          <a:p>
            <a:r>
              <a:rPr lang="nl-NL" dirty="0"/>
              <a:t>- Wil een stap verder dan alleen informeren, en gedrag zichtbaar, praktisch en toepasbaar maken.</a:t>
            </a:r>
          </a:p>
          <a:p>
            <a:r>
              <a:rPr lang="nl-NL" dirty="0"/>
              <a:t>Biedt direct inzetbare middelen (toolkits, trainingen, webinars) die gratis beschikbaar zijn om security-awareness en veilig gedrag </a:t>
            </a:r>
            <a:r>
              <a:rPr lang="nl-NL" dirty="0" err="1"/>
              <a:t>organisatiebreed</a:t>
            </a:r>
            <a:r>
              <a:rPr lang="nl-NL" dirty="0"/>
              <a:t> te versnellen.</a:t>
            </a:r>
          </a:p>
          <a:p>
            <a:endParaRPr lang="nl-NL" dirty="0"/>
          </a:p>
        </p:txBody>
      </p:sp>
      <p:sp>
        <p:nvSpPr>
          <p:cNvPr id="4" name="Tijdelijke aanduiding voor dianummer 3">
            <a:extLst>
              <a:ext uri="{FF2B5EF4-FFF2-40B4-BE49-F238E27FC236}">
                <a16:creationId xmlns:a16="http://schemas.microsoft.com/office/drawing/2014/main" id="{784FEC39-4AF8-3485-E162-87839EA50B29}"/>
              </a:ext>
            </a:extLst>
          </p:cNvPr>
          <p:cNvSpPr>
            <a:spLocks noGrp="1"/>
          </p:cNvSpPr>
          <p:nvPr>
            <p:ph type="sldNum" sz="quarter" idx="5"/>
          </p:nvPr>
        </p:nvSpPr>
        <p:spPr/>
        <p:txBody>
          <a:bodyPr/>
          <a:lstStyle/>
          <a:p>
            <a:fld id="{542F0EDB-C20F-624D-9F4C-C55C6922A397}" type="slidenum">
              <a:rPr lang="nl-NL" smtClean="0"/>
              <a:t>6</a:t>
            </a:fld>
            <a:endParaRPr lang="nl-NL"/>
          </a:p>
        </p:txBody>
      </p:sp>
    </p:spTree>
    <p:extLst>
      <p:ext uri="{BB962C8B-B14F-4D97-AF65-F5344CB8AC3E}">
        <p14:creationId xmlns:p14="http://schemas.microsoft.com/office/powerpoint/2010/main" val="8565506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42F0EDB-C20F-624D-9F4C-C55C6922A397}" type="slidenum">
              <a:rPr lang="nl-NL" smtClean="0"/>
              <a:t>8</a:t>
            </a:fld>
            <a:endParaRPr lang="nl-NL"/>
          </a:p>
        </p:txBody>
      </p:sp>
    </p:spTree>
    <p:extLst>
      <p:ext uri="{BB962C8B-B14F-4D97-AF65-F5344CB8AC3E}">
        <p14:creationId xmlns:p14="http://schemas.microsoft.com/office/powerpoint/2010/main" val="2419612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542F0EDB-C20F-624D-9F4C-C55C6922A397}" type="slidenum">
              <a:rPr lang="nl-NL" smtClean="0"/>
              <a:t>10</a:t>
            </a:fld>
            <a:endParaRPr lang="nl-NL"/>
          </a:p>
        </p:txBody>
      </p:sp>
    </p:spTree>
    <p:extLst>
      <p:ext uri="{BB962C8B-B14F-4D97-AF65-F5344CB8AC3E}">
        <p14:creationId xmlns:p14="http://schemas.microsoft.com/office/powerpoint/2010/main" val="1442967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dirty="0"/>
              <a:t>Vraag aan </a:t>
            </a:r>
          </a:p>
        </p:txBody>
      </p:sp>
      <p:sp>
        <p:nvSpPr>
          <p:cNvPr id="4" name="Tijdelijke aanduiding voor dianummer 3"/>
          <p:cNvSpPr>
            <a:spLocks noGrp="1"/>
          </p:cNvSpPr>
          <p:nvPr>
            <p:ph type="sldNum" sz="quarter" idx="5"/>
          </p:nvPr>
        </p:nvSpPr>
        <p:spPr/>
        <p:txBody>
          <a:bodyPr/>
          <a:lstStyle/>
          <a:p>
            <a:fld id="{542F0EDB-C20F-624D-9F4C-C55C6922A397}" type="slidenum">
              <a:rPr lang="nl-NL" smtClean="0"/>
              <a:t>11</a:t>
            </a:fld>
            <a:endParaRPr lang="nl-NL"/>
          </a:p>
        </p:txBody>
      </p:sp>
    </p:spTree>
    <p:extLst>
      <p:ext uri="{BB962C8B-B14F-4D97-AF65-F5344CB8AC3E}">
        <p14:creationId xmlns:p14="http://schemas.microsoft.com/office/powerpoint/2010/main" val="191490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542F0EDB-C20F-624D-9F4C-C55C6922A397}" type="slidenum">
              <a:rPr lang="nl-NL" smtClean="0"/>
              <a:t>13</a:t>
            </a:fld>
            <a:endParaRPr lang="nl-NL"/>
          </a:p>
        </p:txBody>
      </p:sp>
    </p:spTree>
    <p:extLst>
      <p:ext uri="{BB962C8B-B14F-4D97-AF65-F5344CB8AC3E}">
        <p14:creationId xmlns:p14="http://schemas.microsoft.com/office/powerpoint/2010/main" val="1785776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DA1D739-F647-7DAA-44F8-E75914A14475}"/>
              </a:ext>
            </a:extLst>
          </p:cNvPr>
          <p:cNvSpPr/>
          <p:nvPr userDrawn="1"/>
        </p:nvSpPr>
        <p:spPr>
          <a:xfrm>
            <a:off x="0" y="2810436"/>
            <a:ext cx="12192000" cy="4047564"/>
          </a:xfrm>
          <a:prstGeom prst="rect">
            <a:avLst/>
          </a:prstGeom>
          <a:gradFill>
            <a:gsLst>
              <a:gs pos="0">
                <a:schemeClr val="tx1">
                  <a:alpha val="0"/>
                </a:schemeClr>
              </a:gs>
              <a:gs pos="100000">
                <a:schemeClr val="tx1">
                  <a:alpha val="59651"/>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3576AE37-5884-583F-54E5-A861F64A9CC4}"/>
              </a:ext>
            </a:extLst>
          </p:cNvPr>
          <p:cNvSpPr>
            <a:spLocks noGrp="1"/>
          </p:cNvSpPr>
          <p:nvPr>
            <p:ph type="ctrTitle"/>
          </p:nvPr>
        </p:nvSpPr>
        <p:spPr>
          <a:xfrm>
            <a:off x="1487488" y="728663"/>
            <a:ext cx="7056437" cy="3861337"/>
          </a:xfrm>
        </p:spPr>
        <p:txBody>
          <a:bodyPr anchor="b">
            <a:normAutofit/>
          </a:bodyPr>
          <a:lstStyle>
            <a:lvl1pPr algn="l">
              <a:defRPr sz="4800" b="0">
                <a:solidFill>
                  <a:schemeClr val="bg1"/>
                </a:solidFill>
              </a:defRPr>
            </a:lvl1pPr>
          </a:lstStyle>
          <a:p>
            <a:r>
              <a:rPr lang="nl-NL"/>
              <a:t>Klik om stijl te bewerken</a:t>
            </a:r>
            <a:endParaRPr lang="en-NL"/>
          </a:p>
        </p:txBody>
      </p:sp>
      <p:sp>
        <p:nvSpPr>
          <p:cNvPr id="3" name="Subtitle 2">
            <a:extLst>
              <a:ext uri="{FF2B5EF4-FFF2-40B4-BE49-F238E27FC236}">
                <a16:creationId xmlns:a16="http://schemas.microsoft.com/office/drawing/2014/main" id="{D41E6D1E-C6B4-E050-4D62-36D2E6D85805}"/>
              </a:ext>
            </a:extLst>
          </p:cNvPr>
          <p:cNvSpPr>
            <a:spLocks noGrp="1"/>
          </p:cNvSpPr>
          <p:nvPr>
            <p:ph type="subTitle" idx="1"/>
          </p:nvPr>
        </p:nvSpPr>
        <p:spPr>
          <a:xfrm>
            <a:off x="1487488" y="4590000"/>
            <a:ext cx="7056437" cy="1575850"/>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en-NL"/>
          </a:p>
        </p:txBody>
      </p:sp>
      <p:sp>
        <p:nvSpPr>
          <p:cNvPr id="13" name="Subtitle 2">
            <a:extLst>
              <a:ext uri="{FF2B5EF4-FFF2-40B4-BE49-F238E27FC236}">
                <a16:creationId xmlns:a16="http://schemas.microsoft.com/office/drawing/2014/main" id="{CAABF6E9-22A5-ED26-7275-22526D525286}"/>
              </a:ext>
            </a:extLst>
          </p:cNvPr>
          <p:cNvSpPr txBox="1">
            <a:spLocks/>
          </p:cNvSpPr>
          <p:nvPr userDrawn="1"/>
        </p:nvSpPr>
        <p:spPr>
          <a:xfrm>
            <a:off x="8543925" y="3429001"/>
            <a:ext cx="2808289" cy="273685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bg1"/>
                </a:solidFill>
                <a:latin typeface="Avenir Medium" panose="02000503020000020003"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Avenir" panose="02000503020000020003"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chemeClr val="tx1"/>
                </a:solidFill>
                <a:latin typeface="Avenir" panose="02000503020000020003"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venir" panose="02000503020000020003"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chemeClr val="tx1"/>
                </a:solidFill>
                <a:latin typeface="Avenir" panose="02000503020000020003"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lnSpc>
                <a:spcPct val="120000"/>
              </a:lnSpc>
            </a:pPr>
            <a:r>
              <a:rPr lang="en-GB" sz="1200" b="0" i="0" err="1">
                <a:latin typeface="Avenir Black" panose="02000503020000020003" pitchFamily="2" charset="0"/>
              </a:rPr>
              <a:t>Presentatie</a:t>
            </a:r>
            <a:br>
              <a:rPr lang="en-GB" sz="1200" b="1" i="0">
                <a:latin typeface="Avenir Black" panose="02000503020000020003" pitchFamily="2" charset="0"/>
              </a:rPr>
            </a:br>
            <a:r>
              <a:rPr lang="en-NL" sz="1200" b="0" i="0">
                <a:latin typeface="Avenir" panose="02000503020000020003" pitchFamily="2" charset="0"/>
              </a:rPr>
              <a:t>Versie 1</a:t>
            </a:r>
            <a:br>
              <a:rPr lang="en-NL" sz="1200" b="0" i="0">
                <a:latin typeface="Avenir" panose="02000503020000020003" pitchFamily="2" charset="0"/>
              </a:rPr>
            </a:br>
            <a:r>
              <a:rPr lang="en-GB" sz="1200" b="0" i="0">
                <a:latin typeface="Avenir" panose="02000503020000020003" pitchFamily="2" charset="0"/>
              </a:rPr>
              <a:t>d</a:t>
            </a:r>
            <a:r>
              <a:rPr lang="en-NL" sz="1200" b="0" i="0">
                <a:latin typeface="Avenir" panose="02000503020000020003" pitchFamily="2" charset="0"/>
              </a:rPr>
              <a:t>ag maand jaar</a:t>
            </a:r>
          </a:p>
          <a:p>
            <a:pPr algn="r">
              <a:lnSpc>
                <a:spcPct val="120000"/>
              </a:lnSpc>
            </a:pPr>
            <a:r>
              <a:rPr lang="en-NL" sz="1200" b="0" i="0">
                <a:latin typeface="Avenir" panose="02000503020000020003" pitchFamily="2" charset="0"/>
              </a:rPr>
              <a:t>Voornaam Achternaam</a:t>
            </a:r>
            <a:br>
              <a:rPr lang="en-NL" sz="1200" b="0" i="0">
                <a:latin typeface="Avenir" panose="02000503020000020003" pitchFamily="2" charset="0"/>
              </a:rPr>
            </a:br>
            <a:r>
              <a:rPr lang="en-NL" sz="1200" b="0" i="0">
                <a:latin typeface="Avenir" panose="02000503020000020003" pitchFamily="2" charset="0"/>
              </a:rPr>
              <a:t>Voornaam Achternaam</a:t>
            </a:r>
          </a:p>
        </p:txBody>
      </p:sp>
    </p:spTree>
    <p:extLst>
      <p:ext uri="{BB962C8B-B14F-4D97-AF65-F5344CB8AC3E}">
        <p14:creationId xmlns:p14="http://schemas.microsoft.com/office/powerpoint/2010/main" val="26344055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Tussentite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737167C-02D8-2CD6-B102-C13663A4F42F}"/>
              </a:ext>
            </a:extLst>
          </p:cNvPr>
          <p:cNvSpPr/>
          <p:nvPr userDrawn="1"/>
        </p:nvSpPr>
        <p:spPr>
          <a:xfrm>
            <a:off x="0" y="2810436"/>
            <a:ext cx="12192000" cy="4047564"/>
          </a:xfrm>
          <a:prstGeom prst="rect">
            <a:avLst/>
          </a:prstGeom>
          <a:gradFill>
            <a:gsLst>
              <a:gs pos="0">
                <a:schemeClr val="tx1">
                  <a:alpha val="0"/>
                </a:schemeClr>
              </a:gs>
              <a:gs pos="100000">
                <a:schemeClr val="tx1">
                  <a:alpha val="59651"/>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A136E294-8438-8C87-9C93-5FC93A439601}"/>
              </a:ext>
            </a:extLst>
          </p:cNvPr>
          <p:cNvSpPr>
            <a:spLocks noGrp="1"/>
          </p:cNvSpPr>
          <p:nvPr>
            <p:ph type="title"/>
          </p:nvPr>
        </p:nvSpPr>
        <p:spPr>
          <a:xfrm>
            <a:off x="831850" y="1700214"/>
            <a:ext cx="7712075" cy="2862262"/>
          </a:xfrm>
        </p:spPr>
        <p:txBody>
          <a:bodyPr anchor="b">
            <a:normAutofit/>
          </a:bodyPr>
          <a:lstStyle>
            <a:lvl1pPr>
              <a:defRPr sz="3000">
                <a:solidFill>
                  <a:schemeClr val="bg1"/>
                </a:solidFill>
              </a:defRPr>
            </a:lvl1pPr>
          </a:lstStyle>
          <a:p>
            <a:r>
              <a:rPr lang="nl-NL"/>
              <a:t>Klik om stijl te bewerken</a:t>
            </a:r>
            <a:endParaRPr lang="en-NL"/>
          </a:p>
        </p:txBody>
      </p:sp>
      <p:sp>
        <p:nvSpPr>
          <p:cNvPr id="3" name="Text Placeholder 2">
            <a:extLst>
              <a:ext uri="{FF2B5EF4-FFF2-40B4-BE49-F238E27FC236}">
                <a16:creationId xmlns:a16="http://schemas.microsoft.com/office/drawing/2014/main" id="{891CB095-BBB7-E55E-2DFE-4FAF2AD31310}"/>
              </a:ext>
            </a:extLst>
          </p:cNvPr>
          <p:cNvSpPr>
            <a:spLocks noGrp="1"/>
          </p:cNvSpPr>
          <p:nvPr>
            <p:ph type="body" idx="1"/>
          </p:nvPr>
        </p:nvSpPr>
        <p:spPr>
          <a:xfrm>
            <a:off x="831850" y="4590000"/>
            <a:ext cx="7712075" cy="1576387"/>
          </a:xfrm>
        </p:spPr>
        <p:txBody>
          <a:bodyPr>
            <a:normAutofit/>
          </a:bodyPr>
          <a:lstStyle>
            <a:lvl1pPr marL="0" indent="0">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19D075EB-5A3B-F59F-1F52-C849A38725AB}"/>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5" name="Footer Placeholder 4">
            <a:extLst>
              <a:ext uri="{FF2B5EF4-FFF2-40B4-BE49-F238E27FC236}">
                <a16:creationId xmlns:a16="http://schemas.microsoft.com/office/drawing/2014/main" id="{04259AD6-E054-EE7A-CFCB-1EF3EA6EAD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8F48F52-CEDA-9CE2-6C5F-143E3400C1BF}"/>
              </a:ext>
            </a:extLst>
          </p:cNvPr>
          <p:cNvSpPr>
            <a:spLocks noGrp="1"/>
          </p:cNvSpPr>
          <p:nvPr>
            <p:ph type="sldNum" sz="quarter" idx="12"/>
          </p:nvPr>
        </p:nvSpPr>
        <p:spPr/>
        <p:txBody>
          <a:bodyPr/>
          <a:lstStyle/>
          <a:p>
            <a:fld id="{C88CC68E-2B60-6B4F-AFC2-D720AE9B8743}" type="slidenum">
              <a:rPr lang="en-NL" smtClean="0"/>
              <a:t>‹nr.›</a:t>
            </a:fld>
            <a:endParaRPr lang="en-NL"/>
          </a:p>
        </p:txBody>
      </p:sp>
    </p:spTree>
    <p:extLst>
      <p:ext uri="{BB962C8B-B14F-4D97-AF65-F5344CB8AC3E}">
        <p14:creationId xmlns:p14="http://schemas.microsoft.com/office/powerpoint/2010/main" val="2594320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ussentitel met tekstka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737167C-02D8-2CD6-B102-C13663A4F42F}"/>
              </a:ext>
            </a:extLst>
          </p:cNvPr>
          <p:cNvSpPr/>
          <p:nvPr userDrawn="1"/>
        </p:nvSpPr>
        <p:spPr>
          <a:xfrm>
            <a:off x="0" y="2810436"/>
            <a:ext cx="12192000" cy="4047564"/>
          </a:xfrm>
          <a:prstGeom prst="rect">
            <a:avLst/>
          </a:prstGeom>
          <a:gradFill>
            <a:gsLst>
              <a:gs pos="0">
                <a:schemeClr val="tx1">
                  <a:alpha val="0"/>
                </a:schemeClr>
              </a:gs>
              <a:gs pos="100000">
                <a:schemeClr val="tx1">
                  <a:alpha val="59651"/>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4" name="Date Placeholder 3">
            <a:extLst>
              <a:ext uri="{FF2B5EF4-FFF2-40B4-BE49-F238E27FC236}">
                <a16:creationId xmlns:a16="http://schemas.microsoft.com/office/drawing/2014/main" id="{19D075EB-5A3B-F59F-1F52-C849A38725AB}"/>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5" name="Footer Placeholder 4">
            <a:extLst>
              <a:ext uri="{FF2B5EF4-FFF2-40B4-BE49-F238E27FC236}">
                <a16:creationId xmlns:a16="http://schemas.microsoft.com/office/drawing/2014/main" id="{04259AD6-E054-EE7A-CFCB-1EF3EA6EAD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8F48F52-CEDA-9CE2-6C5F-143E3400C1BF}"/>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7" name="Rounded Rectangle 6">
            <a:extLst>
              <a:ext uri="{FF2B5EF4-FFF2-40B4-BE49-F238E27FC236}">
                <a16:creationId xmlns:a16="http://schemas.microsoft.com/office/drawing/2014/main" id="{BEFA0286-33E6-9CC0-373A-E0AF3385D908}"/>
              </a:ext>
            </a:extLst>
          </p:cNvPr>
          <p:cNvSpPr/>
          <p:nvPr userDrawn="1"/>
        </p:nvSpPr>
        <p:spPr>
          <a:xfrm>
            <a:off x="839789" y="3745064"/>
            <a:ext cx="4602870" cy="2420786"/>
          </a:xfrm>
          <a:prstGeom prst="roundRect">
            <a:avLst>
              <a:gd name="adj" fmla="val 8998"/>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xt Placeholder 3">
            <a:extLst>
              <a:ext uri="{FF2B5EF4-FFF2-40B4-BE49-F238E27FC236}">
                <a16:creationId xmlns:a16="http://schemas.microsoft.com/office/drawing/2014/main" id="{D5B034FC-0C9E-4433-6BCF-E07EF69CE64D}"/>
              </a:ext>
            </a:extLst>
          </p:cNvPr>
          <p:cNvSpPr>
            <a:spLocks noGrp="1"/>
          </p:cNvSpPr>
          <p:nvPr>
            <p:ph type="body" sz="half" idx="14"/>
          </p:nvPr>
        </p:nvSpPr>
        <p:spPr>
          <a:xfrm>
            <a:off x="1187775" y="4046125"/>
            <a:ext cx="3906898" cy="1829075"/>
          </a:xfrm>
        </p:spPr>
        <p:txBody>
          <a:bodyPr anchor="ct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20916916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Tussentitel Alternatief">
    <p:bg>
      <p:bgPr>
        <a:gradFill>
          <a:gsLst>
            <a:gs pos="50000">
              <a:srgbClr val="6FC7F5"/>
            </a:gs>
            <a:gs pos="0">
              <a:srgbClr val="053093"/>
            </a:gs>
            <a:gs pos="100000">
              <a:srgbClr val="00BEA0"/>
            </a:gs>
          </a:gsLst>
          <a:lin ang="9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737167C-02D8-2CD6-B102-C13663A4F42F}"/>
              </a:ext>
            </a:extLst>
          </p:cNvPr>
          <p:cNvSpPr/>
          <p:nvPr userDrawn="1"/>
        </p:nvSpPr>
        <p:spPr>
          <a:xfrm>
            <a:off x="0" y="2810436"/>
            <a:ext cx="12192000" cy="4047564"/>
          </a:xfrm>
          <a:prstGeom prst="rect">
            <a:avLst/>
          </a:prstGeom>
          <a:gradFill>
            <a:gsLst>
              <a:gs pos="0">
                <a:schemeClr val="tx1">
                  <a:alpha val="0"/>
                </a:schemeClr>
              </a:gs>
              <a:gs pos="100000">
                <a:schemeClr val="tx1">
                  <a:alpha val="59651"/>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L"/>
          </a:p>
        </p:txBody>
      </p:sp>
      <p:sp>
        <p:nvSpPr>
          <p:cNvPr id="2" name="Title 1">
            <a:extLst>
              <a:ext uri="{FF2B5EF4-FFF2-40B4-BE49-F238E27FC236}">
                <a16:creationId xmlns:a16="http://schemas.microsoft.com/office/drawing/2014/main" id="{A136E294-8438-8C87-9C93-5FC93A439601}"/>
              </a:ext>
            </a:extLst>
          </p:cNvPr>
          <p:cNvSpPr>
            <a:spLocks noGrp="1"/>
          </p:cNvSpPr>
          <p:nvPr>
            <p:ph type="title"/>
          </p:nvPr>
        </p:nvSpPr>
        <p:spPr>
          <a:xfrm>
            <a:off x="2239963" y="1709738"/>
            <a:ext cx="7712075" cy="2852737"/>
          </a:xfrm>
        </p:spPr>
        <p:txBody>
          <a:bodyPr anchor="b">
            <a:normAutofit/>
          </a:bodyPr>
          <a:lstStyle>
            <a:lvl1pPr algn="ctr">
              <a:defRPr sz="3000">
                <a:solidFill>
                  <a:schemeClr val="bg1"/>
                </a:solidFill>
              </a:defRPr>
            </a:lvl1pPr>
          </a:lstStyle>
          <a:p>
            <a:r>
              <a:rPr lang="nl-NL"/>
              <a:t>Klik om stijl te bewerken</a:t>
            </a:r>
            <a:endParaRPr lang="en-NL"/>
          </a:p>
        </p:txBody>
      </p:sp>
      <p:sp>
        <p:nvSpPr>
          <p:cNvPr id="3" name="Text Placeholder 2">
            <a:extLst>
              <a:ext uri="{FF2B5EF4-FFF2-40B4-BE49-F238E27FC236}">
                <a16:creationId xmlns:a16="http://schemas.microsoft.com/office/drawing/2014/main" id="{891CB095-BBB7-E55E-2DFE-4FAF2AD31310}"/>
              </a:ext>
            </a:extLst>
          </p:cNvPr>
          <p:cNvSpPr>
            <a:spLocks noGrp="1"/>
          </p:cNvSpPr>
          <p:nvPr>
            <p:ph type="body" idx="1"/>
          </p:nvPr>
        </p:nvSpPr>
        <p:spPr>
          <a:xfrm>
            <a:off x="2239963" y="4590000"/>
            <a:ext cx="7712075" cy="697617"/>
          </a:xfrm>
        </p:spPr>
        <p:txBody>
          <a:bodyPr>
            <a:normAutofit/>
          </a:bodyPr>
          <a:lstStyle>
            <a:lvl1pPr marL="0" indent="0" algn="ctr">
              <a:buNone/>
              <a:defRPr sz="20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19D075EB-5A3B-F59F-1F52-C849A38725AB}"/>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5" name="Footer Placeholder 4">
            <a:extLst>
              <a:ext uri="{FF2B5EF4-FFF2-40B4-BE49-F238E27FC236}">
                <a16:creationId xmlns:a16="http://schemas.microsoft.com/office/drawing/2014/main" id="{04259AD6-E054-EE7A-CFCB-1EF3EA6EAD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F8F48F52-CEDA-9CE2-6C5F-143E3400C1BF}"/>
              </a:ext>
            </a:extLst>
          </p:cNvPr>
          <p:cNvSpPr>
            <a:spLocks noGrp="1"/>
          </p:cNvSpPr>
          <p:nvPr>
            <p:ph type="sldNum" sz="quarter" idx="12"/>
          </p:nvPr>
        </p:nvSpPr>
        <p:spPr/>
        <p:txBody>
          <a:bodyPr/>
          <a:lstStyle/>
          <a:p>
            <a:fld id="{C88CC68E-2B60-6B4F-AFC2-D720AE9B8743}" type="slidenum">
              <a:rPr lang="en-NL" smtClean="0"/>
              <a:t>‹nr.›</a:t>
            </a:fld>
            <a:endParaRPr lang="en-NL"/>
          </a:p>
        </p:txBody>
      </p:sp>
    </p:spTree>
    <p:extLst>
      <p:ext uri="{BB962C8B-B14F-4D97-AF65-F5344CB8AC3E}">
        <p14:creationId xmlns:p14="http://schemas.microsoft.com/office/powerpoint/2010/main" val="1380521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4AAFA-E8C0-1380-45DE-E8CD2BD24819}"/>
              </a:ext>
            </a:extLst>
          </p:cNvPr>
          <p:cNvSpPr>
            <a:spLocks noGrp="1"/>
          </p:cNvSpPr>
          <p:nvPr>
            <p:ph type="title"/>
          </p:nvPr>
        </p:nvSpPr>
        <p:spPr>
          <a:xfrm>
            <a:off x="838200" y="728663"/>
            <a:ext cx="10515600" cy="900112"/>
          </a:xfrm>
        </p:spPr>
        <p:txBody>
          <a:bodyPr>
            <a:normAutofit/>
          </a:bodyPr>
          <a:lstStyle>
            <a:lvl1pPr>
              <a:defRPr sz="3000"/>
            </a:lvl1pPr>
          </a:lstStyle>
          <a:p>
            <a:r>
              <a:rPr lang="nl-NL"/>
              <a:t>Klik om stijl te bewerken</a:t>
            </a:r>
            <a:endParaRPr lang="en-NL"/>
          </a:p>
        </p:txBody>
      </p:sp>
      <p:sp>
        <p:nvSpPr>
          <p:cNvPr id="3" name="Content Placeholder 2">
            <a:extLst>
              <a:ext uri="{FF2B5EF4-FFF2-40B4-BE49-F238E27FC236}">
                <a16:creationId xmlns:a16="http://schemas.microsoft.com/office/drawing/2014/main" id="{3150F30A-C6A8-0C94-86E4-2C62999D05BC}"/>
              </a:ext>
            </a:extLst>
          </p:cNvPr>
          <p:cNvSpPr>
            <a:spLocks noGrp="1"/>
          </p:cNvSpPr>
          <p:nvPr>
            <p:ph idx="1"/>
          </p:nvPr>
        </p:nvSpPr>
        <p:spPr>
          <a:xfrm>
            <a:off x="838200" y="1700213"/>
            <a:ext cx="10515600" cy="44656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4" name="Date Placeholder 3">
            <a:extLst>
              <a:ext uri="{FF2B5EF4-FFF2-40B4-BE49-F238E27FC236}">
                <a16:creationId xmlns:a16="http://schemas.microsoft.com/office/drawing/2014/main" id="{A6E949EC-8CF6-5394-ED18-73A3D5B671C2}"/>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5" name="Footer Placeholder 4">
            <a:extLst>
              <a:ext uri="{FF2B5EF4-FFF2-40B4-BE49-F238E27FC236}">
                <a16:creationId xmlns:a16="http://schemas.microsoft.com/office/drawing/2014/main" id="{6058724E-A645-9214-663F-F5E82B1154DF}"/>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577D3337-B02B-F0D6-9369-84CF9D58A552}"/>
              </a:ext>
            </a:extLst>
          </p:cNvPr>
          <p:cNvSpPr>
            <a:spLocks noGrp="1"/>
          </p:cNvSpPr>
          <p:nvPr>
            <p:ph type="sldNum" sz="quarter" idx="12"/>
          </p:nvPr>
        </p:nvSpPr>
        <p:spPr/>
        <p:txBody>
          <a:bodyPr/>
          <a:lstStyle/>
          <a:p>
            <a:fld id="{C88CC68E-2B60-6B4F-AFC2-D720AE9B8743}" type="slidenum">
              <a:rPr lang="en-NL" smtClean="0"/>
              <a:t>‹nr.›</a:t>
            </a:fld>
            <a:endParaRPr lang="en-NL"/>
          </a:p>
        </p:txBody>
      </p:sp>
    </p:spTree>
    <p:extLst>
      <p:ext uri="{BB962C8B-B14F-4D97-AF65-F5344CB8AC3E}">
        <p14:creationId xmlns:p14="http://schemas.microsoft.com/office/powerpoint/2010/main" val="1894809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kstkolomm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2BF5-AC28-EE53-922E-A1AF1F079FD7}"/>
              </a:ext>
            </a:extLst>
          </p:cNvPr>
          <p:cNvSpPr>
            <a:spLocks noGrp="1"/>
          </p:cNvSpPr>
          <p:nvPr>
            <p:ph type="title"/>
          </p:nvPr>
        </p:nvSpPr>
        <p:spPr>
          <a:xfrm>
            <a:off x="838200" y="738084"/>
            <a:ext cx="10514013" cy="890692"/>
          </a:xfrm>
        </p:spPr>
        <p:txBody>
          <a:bodyPr>
            <a:normAutofit/>
          </a:bodyPr>
          <a:lstStyle>
            <a:lvl1pPr>
              <a:defRPr sz="3000"/>
            </a:lvl1pPr>
          </a:lstStyle>
          <a:p>
            <a:r>
              <a:rPr lang="nl-NL"/>
              <a:t>Klik om stijl te bewerken</a:t>
            </a:r>
            <a:endParaRPr lang="en-NL"/>
          </a:p>
        </p:txBody>
      </p:sp>
      <p:sp>
        <p:nvSpPr>
          <p:cNvPr id="5" name="Date Placeholder 4">
            <a:extLst>
              <a:ext uri="{FF2B5EF4-FFF2-40B4-BE49-F238E27FC236}">
                <a16:creationId xmlns:a16="http://schemas.microsoft.com/office/drawing/2014/main" id="{45ADF053-DA37-D7CA-139E-1A0B20FA8148}"/>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6" name="Footer Placeholder 5">
            <a:extLst>
              <a:ext uri="{FF2B5EF4-FFF2-40B4-BE49-F238E27FC236}">
                <a16:creationId xmlns:a16="http://schemas.microsoft.com/office/drawing/2014/main" id="{CEA34DD5-D314-E27A-5E74-B3C4B9017698}"/>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BC7F5FC-482F-3881-BE7E-D2CA95A145E8}"/>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3" name="Content Placeholder 2">
            <a:extLst>
              <a:ext uri="{FF2B5EF4-FFF2-40B4-BE49-F238E27FC236}">
                <a16:creationId xmlns:a16="http://schemas.microsoft.com/office/drawing/2014/main" id="{E63C159E-CF96-5BD9-725E-A9D01942C409}"/>
              </a:ext>
            </a:extLst>
          </p:cNvPr>
          <p:cNvSpPr>
            <a:spLocks noGrp="1"/>
          </p:cNvSpPr>
          <p:nvPr>
            <p:ph idx="1"/>
          </p:nvPr>
        </p:nvSpPr>
        <p:spPr>
          <a:xfrm>
            <a:off x="838200" y="1700214"/>
            <a:ext cx="5103813" cy="446563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4" name="Content Placeholder 2">
            <a:extLst>
              <a:ext uri="{FF2B5EF4-FFF2-40B4-BE49-F238E27FC236}">
                <a16:creationId xmlns:a16="http://schemas.microsoft.com/office/drawing/2014/main" id="{6DF6B6E9-E900-BD39-C891-2DAE1B357FEF}"/>
              </a:ext>
            </a:extLst>
          </p:cNvPr>
          <p:cNvSpPr>
            <a:spLocks noGrp="1"/>
          </p:cNvSpPr>
          <p:nvPr>
            <p:ph idx="13"/>
          </p:nvPr>
        </p:nvSpPr>
        <p:spPr>
          <a:xfrm>
            <a:off x="6250093" y="1700214"/>
            <a:ext cx="5103813" cy="446563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Tree>
    <p:extLst>
      <p:ext uri="{BB962C8B-B14F-4D97-AF65-F5344CB8AC3E}">
        <p14:creationId xmlns:p14="http://schemas.microsoft.com/office/powerpoint/2010/main" val="3268389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kolommen (veel informati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2BF5-AC28-EE53-922E-A1AF1F079FD7}"/>
              </a:ext>
            </a:extLst>
          </p:cNvPr>
          <p:cNvSpPr>
            <a:spLocks noGrp="1"/>
          </p:cNvSpPr>
          <p:nvPr>
            <p:ph type="title"/>
          </p:nvPr>
        </p:nvSpPr>
        <p:spPr>
          <a:xfrm>
            <a:off x="838199" y="728664"/>
            <a:ext cx="10511118" cy="900112"/>
          </a:xfrm>
        </p:spPr>
        <p:txBody>
          <a:bodyPr>
            <a:normAutofit/>
          </a:bodyPr>
          <a:lstStyle>
            <a:lvl1pPr>
              <a:defRPr sz="2400"/>
            </a:lvl1pPr>
          </a:lstStyle>
          <a:p>
            <a:r>
              <a:rPr lang="nl-NL"/>
              <a:t>Klik om stijl te bewerken</a:t>
            </a:r>
            <a:endParaRPr lang="en-NL"/>
          </a:p>
        </p:txBody>
      </p:sp>
      <p:sp>
        <p:nvSpPr>
          <p:cNvPr id="5" name="Date Placeholder 4">
            <a:extLst>
              <a:ext uri="{FF2B5EF4-FFF2-40B4-BE49-F238E27FC236}">
                <a16:creationId xmlns:a16="http://schemas.microsoft.com/office/drawing/2014/main" id="{45ADF053-DA37-D7CA-139E-1A0B20FA8148}"/>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6" name="Footer Placeholder 5">
            <a:extLst>
              <a:ext uri="{FF2B5EF4-FFF2-40B4-BE49-F238E27FC236}">
                <a16:creationId xmlns:a16="http://schemas.microsoft.com/office/drawing/2014/main" id="{CEA34DD5-D314-E27A-5E74-B3C4B9017698}"/>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BC7F5FC-482F-3881-BE7E-D2CA95A145E8}"/>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9" name="Text Placeholder 3">
            <a:extLst>
              <a:ext uri="{FF2B5EF4-FFF2-40B4-BE49-F238E27FC236}">
                <a16:creationId xmlns:a16="http://schemas.microsoft.com/office/drawing/2014/main" id="{999E74CD-CBE0-7A45-CB45-DC7861B94E50}"/>
              </a:ext>
            </a:extLst>
          </p:cNvPr>
          <p:cNvSpPr>
            <a:spLocks noGrp="1"/>
          </p:cNvSpPr>
          <p:nvPr>
            <p:ph type="body" sz="half" idx="13"/>
          </p:nvPr>
        </p:nvSpPr>
        <p:spPr>
          <a:xfrm>
            <a:off x="838199" y="1700213"/>
            <a:ext cx="5103813" cy="4465637"/>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0" name="Text Placeholder 3">
            <a:extLst>
              <a:ext uri="{FF2B5EF4-FFF2-40B4-BE49-F238E27FC236}">
                <a16:creationId xmlns:a16="http://schemas.microsoft.com/office/drawing/2014/main" id="{4281A567-3233-60B7-D9A9-5936CEE7D88D}"/>
              </a:ext>
            </a:extLst>
          </p:cNvPr>
          <p:cNvSpPr>
            <a:spLocks noGrp="1"/>
          </p:cNvSpPr>
          <p:nvPr>
            <p:ph type="body" sz="half" idx="14"/>
          </p:nvPr>
        </p:nvSpPr>
        <p:spPr>
          <a:xfrm>
            <a:off x="6245504" y="1700213"/>
            <a:ext cx="5103813" cy="4465637"/>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2599767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rie tekstkolomm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2BF5-AC28-EE53-922E-A1AF1F079FD7}"/>
              </a:ext>
            </a:extLst>
          </p:cNvPr>
          <p:cNvSpPr>
            <a:spLocks noGrp="1"/>
          </p:cNvSpPr>
          <p:nvPr>
            <p:ph type="title"/>
          </p:nvPr>
        </p:nvSpPr>
        <p:spPr>
          <a:xfrm>
            <a:off x="838199" y="731309"/>
            <a:ext cx="10511118" cy="897466"/>
          </a:xfrm>
        </p:spPr>
        <p:txBody>
          <a:bodyPr>
            <a:normAutofit/>
          </a:bodyPr>
          <a:lstStyle>
            <a:lvl1pPr>
              <a:defRPr sz="2400"/>
            </a:lvl1pPr>
          </a:lstStyle>
          <a:p>
            <a:r>
              <a:rPr lang="nl-NL"/>
              <a:t>Klik om stijl te bewerken</a:t>
            </a:r>
            <a:endParaRPr lang="en-NL"/>
          </a:p>
        </p:txBody>
      </p:sp>
      <p:sp>
        <p:nvSpPr>
          <p:cNvPr id="5" name="Date Placeholder 4">
            <a:extLst>
              <a:ext uri="{FF2B5EF4-FFF2-40B4-BE49-F238E27FC236}">
                <a16:creationId xmlns:a16="http://schemas.microsoft.com/office/drawing/2014/main" id="{45ADF053-DA37-D7CA-139E-1A0B20FA8148}"/>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6" name="Footer Placeholder 5">
            <a:extLst>
              <a:ext uri="{FF2B5EF4-FFF2-40B4-BE49-F238E27FC236}">
                <a16:creationId xmlns:a16="http://schemas.microsoft.com/office/drawing/2014/main" id="{CEA34DD5-D314-E27A-5E74-B3C4B9017698}"/>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BC7F5FC-482F-3881-BE7E-D2CA95A145E8}"/>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9" name="Text Placeholder 3">
            <a:extLst>
              <a:ext uri="{FF2B5EF4-FFF2-40B4-BE49-F238E27FC236}">
                <a16:creationId xmlns:a16="http://schemas.microsoft.com/office/drawing/2014/main" id="{999E74CD-CBE0-7A45-CB45-DC7861B94E50}"/>
              </a:ext>
            </a:extLst>
          </p:cNvPr>
          <p:cNvSpPr>
            <a:spLocks noGrp="1"/>
          </p:cNvSpPr>
          <p:nvPr>
            <p:ph type="body" sz="half" idx="13"/>
          </p:nvPr>
        </p:nvSpPr>
        <p:spPr>
          <a:xfrm>
            <a:off x="838200" y="1706563"/>
            <a:ext cx="3272747" cy="4459287"/>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0" name="Text Placeholder 3">
            <a:extLst>
              <a:ext uri="{FF2B5EF4-FFF2-40B4-BE49-F238E27FC236}">
                <a16:creationId xmlns:a16="http://schemas.microsoft.com/office/drawing/2014/main" id="{4281A567-3233-60B7-D9A9-5936CEE7D88D}"/>
              </a:ext>
            </a:extLst>
          </p:cNvPr>
          <p:cNvSpPr>
            <a:spLocks noGrp="1"/>
          </p:cNvSpPr>
          <p:nvPr>
            <p:ph type="body" sz="half" idx="14"/>
          </p:nvPr>
        </p:nvSpPr>
        <p:spPr>
          <a:xfrm>
            <a:off x="4459626" y="1706563"/>
            <a:ext cx="3272747" cy="4459287"/>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Text Placeholder 3">
            <a:extLst>
              <a:ext uri="{FF2B5EF4-FFF2-40B4-BE49-F238E27FC236}">
                <a16:creationId xmlns:a16="http://schemas.microsoft.com/office/drawing/2014/main" id="{7F583878-38B6-E036-9DFE-80EF12B1AD0B}"/>
              </a:ext>
            </a:extLst>
          </p:cNvPr>
          <p:cNvSpPr>
            <a:spLocks noGrp="1"/>
          </p:cNvSpPr>
          <p:nvPr>
            <p:ph type="body" sz="half" idx="15"/>
          </p:nvPr>
        </p:nvSpPr>
        <p:spPr>
          <a:xfrm>
            <a:off x="8085421" y="1706563"/>
            <a:ext cx="3272747" cy="4459287"/>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2596492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 en drie afbeeldingen">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42573-BE48-7835-804F-354367D50ECC}"/>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3" name="Footer Placeholder 2">
            <a:extLst>
              <a:ext uri="{FF2B5EF4-FFF2-40B4-BE49-F238E27FC236}">
                <a16:creationId xmlns:a16="http://schemas.microsoft.com/office/drawing/2014/main" id="{16B582EF-A369-5DB9-29DD-ECEF874FE69F}"/>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E6FABD7F-0E55-2858-7FBF-F2776A5F6AAD}"/>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5" name="Title 1">
            <a:extLst>
              <a:ext uri="{FF2B5EF4-FFF2-40B4-BE49-F238E27FC236}">
                <a16:creationId xmlns:a16="http://schemas.microsoft.com/office/drawing/2014/main" id="{FD808286-5BA8-58CA-BEBA-813DD6F749FE}"/>
              </a:ext>
            </a:extLst>
          </p:cNvPr>
          <p:cNvSpPr>
            <a:spLocks noGrp="1"/>
          </p:cNvSpPr>
          <p:nvPr>
            <p:ph type="title"/>
          </p:nvPr>
        </p:nvSpPr>
        <p:spPr>
          <a:xfrm>
            <a:off x="839788" y="758403"/>
            <a:ext cx="10514012" cy="870372"/>
          </a:xfrm>
        </p:spPr>
        <p:txBody>
          <a:bodyPr anchor="ctr">
            <a:normAutofit/>
          </a:bodyPr>
          <a:lstStyle>
            <a:lvl1pPr>
              <a:defRPr sz="2400"/>
            </a:lvl1pPr>
          </a:lstStyle>
          <a:p>
            <a:r>
              <a:rPr lang="nl-NL"/>
              <a:t>Klik om stijl te bewerken</a:t>
            </a:r>
            <a:endParaRPr lang="en-NL"/>
          </a:p>
        </p:txBody>
      </p:sp>
      <p:sp>
        <p:nvSpPr>
          <p:cNvPr id="6" name="Text Placeholder 3">
            <a:extLst>
              <a:ext uri="{FF2B5EF4-FFF2-40B4-BE49-F238E27FC236}">
                <a16:creationId xmlns:a16="http://schemas.microsoft.com/office/drawing/2014/main" id="{74AD550E-41D1-6674-8107-49C845777F31}"/>
              </a:ext>
            </a:extLst>
          </p:cNvPr>
          <p:cNvSpPr>
            <a:spLocks noGrp="1"/>
          </p:cNvSpPr>
          <p:nvPr>
            <p:ph type="body" sz="half" idx="2"/>
          </p:nvPr>
        </p:nvSpPr>
        <p:spPr>
          <a:xfrm>
            <a:off x="839788" y="1716895"/>
            <a:ext cx="10514012" cy="232001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9" name="Graphic 8">
            <a:extLst>
              <a:ext uri="{FF2B5EF4-FFF2-40B4-BE49-F238E27FC236}">
                <a16:creationId xmlns:a16="http://schemas.microsoft.com/office/drawing/2014/main" id="{CF011845-3E70-BCD5-A463-BA87C04414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81000" y="0"/>
            <a:ext cx="630000" cy="663510"/>
          </a:xfrm>
          <a:prstGeom prst="rect">
            <a:avLst/>
          </a:prstGeom>
        </p:spPr>
      </p:pic>
      <p:sp>
        <p:nvSpPr>
          <p:cNvPr id="8" name="Picture Placeholder 7">
            <a:extLst>
              <a:ext uri="{FF2B5EF4-FFF2-40B4-BE49-F238E27FC236}">
                <a16:creationId xmlns:a16="http://schemas.microsoft.com/office/drawing/2014/main" id="{8B28C76E-CD94-0ADD-F00C-60C79B79980C}"/>
              </a:ext>
            </a:extLst>
          </p:cNvPr>
          <p:cNvSpPr>
            <a:spLocks noGrp="1"/>
          </p:cNvSpPr>
          <p:nvPr>
            <p:ph type="pic" sz="quarter" idx="13"/>
          </p:nvPr>
        </p:nvSpPr>
        <p:spPr>
          <a:xfrm>
            <a:off x="839787" y="4134679"/>
            <a:ext cx="3375374" cy="2031172"/>
          </a:xfrm>
          <a:prstGeom prst="roundRect">
            <a:avLst>
              <a:gd name="adj" fmla="val 3537"/>
            </a:avLst>
          </a:prstGeom>
        </p:spPr>
        <p:txBody>
          <a:bodyPr/>
          <a:lstStyle/>
          <a:p>
            <a:r>
              <a:rPr lang="nl-NL"/>
              <a:t>Klik op het pictogram als u een afbeelding wilt toevoegen</a:t>
            </a:r>
          </a:p>
        </p:txBody>
      </p:sp>
      <p:sp>
        <p:nvSpPr>
          <p:cNvPr id="16" name="Picture Placeholder 7">
            <a:extLst>
              <a:ext uri="{FF2B5EF4-FFF2-40B4-BE49-F238E27FC236}">
                <a16:creationId xmlns:a16="http://schemas.microsoft.com/office/drawing/2014/main" id="{92AE7D96-C682-4EFD-AEC6-09E0DE8E08D4}"/>
              </a:ext>
            </a:extLst>
          </p:cNvPr>
          <p:cNvSpPr>
            <a:spLocks noGrp="1"/>
          </p:cNvSpPr>
          <p:nvPr>
            <p:ph type="pic" sz="quarter" idx="16"/>
          </p:nvPr>
        </p:nvSpPr>
        <p:spPr>
          <a:xfrm>
            <a:off x="4408313" y="4134679"/>
            <a:ext cx="3375374" cy="2031172"/>
          </a:xfrm>
          <a:prstGeom prst="roundRect">
            <a:avLst>
              <a:gd name="adj" fmla="val 3537"/>
            </a:avLst>
          </a:prstGeom>
        </p:spPr>
        <p:txBody>
          <a:bodyPr/>
          <a:lstStyle/>
          <a:p>
            <a:r>
              <a:rPr lang="nl-NL"/>
              <a:t>Klik op het pictogram als u een afbeelding wilt toevoegen</a:t>
            </a:r>
          </a:p>
        </p:txBody>
      </p:sp>
      <p:sp>
        <p:nvSpPr>
          <p:cNvPr id="17" name="Picture Placeholder 7">
            <a:extLst>
              <a:ext uri="{FF2B5EF4-FFF2-40B4-BE49-F238E27FC236}">
                <a16:creationId xmlns:a16="http://schemas.microsoft.com/office/drawing/2014/main" id="{D9EB8279-A79C-3B7E-8253-C4E9BEE17183}"/>
              </a:ext>
            </a:extLst>
          </p:cNvPr>
          <p:cNvSpPr>
            <a:spLocks noGrp="1"/>
          </p:cNvSpPr>
          <p:nvPr>
            <p:ph type="pic" sz="quarter" idx="17"/>
          </p:nvPr>
        </p:nvSpPr>
        <p:spPr>
          <a:xfrm>
            <a:off x="7976839" y="4134679"/>
            <a:ext cx="3375374" cy="2031172"/>
          </a:xfrm>
          <a:prstGeom prst="roundRect">
            <a:avLst>
              <a:gd name="adj" fmla="val 3537"/>
            </a:avLst>
          </a:prstGeom>
        </p:spPr>
        <p:txBody>
          <a:bodyPr/>
          <a:lstStyle/>
          <a:p>
            <a:r>
              <a:rPr lang="nl-NL"/>
              <a:t>Klik op het pictogram als u een afbeelding wilt toevoegen</a:t>
            </a:r>
          </a:p>
        </p:txBody>
      </p:sp>
    </p:spTree>
    <p:extLst>
      <p:ext uri="{BB962C8B-B14F-4D97-AF65-F5344CB8AC3E}">
        <p14:creationId xmlns:p14="http://schemas.microsoft.com/office/powerpoint/2010/main" val="474285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rie afbeeldinge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5ADF053-DA37-D7CA-139E-1A0B20FA8148}"/>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6" name="Footer Placeholder 5">
            <a:extLst>
              <a:ext uri="{FF2B5EF4-FFF2-40B4-BE49-F238E27FC236}">
                <a16:creationId xmlns:a16="http://schemas.microsoft.com/office/drawing/2014/main" id="{CEA34DD5-D314-E27A-5E74-B3C4B9017698}"/>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9BC7F5FC-482F-3881-BE7E-D2CA95A145E8}"/>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8" name="Picture Placeholder 7">
            <a:extLst>
              <a:ext uri="{FF2B5EF4-FFF2-40B4-BE49-F238E27FC236}">
                <a16:creationId xmlns:a16="http://schemas.microsoft.com/office/drawing/2014/main" id="{C18C558E-AF24-8B9B-F02A-95CEFC31AEA5}"/>
              </a:ext>
            </a:extLst>
          </p:cNvPr>
          <p:cNvSpPr>
            <a:spLocks noGrp="1"/>
          </p:cNvSpPr>
          <p:nvPr>
            <p:ph type="pic" sz="quarter" idx="13"/>
          </p:nvPr>
        </p:nvSpPr>
        <p:spPr>
          <a:xfrm>
            <a:off x="839787" y="1700213"/>
            <a:ext cx="3375374" cy="4465638"/>
          </a:xfrm>
          <a:prstGeom prst="roundRect">
            <a:avLst>
              <a:gd name="adj" fmla="val 3537"/>
            </a:avLst>
          </a:prstGeom>
        </p:spPr>
        <p:txBody>
          <a:bodyPr/>
          <a:lstStyle/>
          <a:p>
            <a:r>
              <a:rPr lang="nl-NL"/>
              <a:t>Klik op het pictogram als u een afbeelding wilt toevoegen</a:t>
            </a:r>
          </a:p>
        </p:txBody>
      </p:sp>
      <p:sp>
        <p:nvSpPr>
          <p:cNvPr id="11" name="Picture Placeholder 7">
            <a:extLst>
              <a:ext uri="{FF2B5EF4-FFF2-40B4-BE49-F238E27FC236}">
                <a16:creationId xmlns:a16="http://schemas.microsoft.com/office/drawing/2014/main" id="{6FBE1788-289D-5C56-04A8-96AA7E8CC670}"/>
              </a:ext>
            </a:extLst>
          </p:cNvPr>
          <p:cNvSpPr>
            <a:spLocks noGrp="1"/>
          </p:cNvSpPr>
          <p:nvPr>
            <p:ph type="pic" sz="quarter" idx="16"/>
          </p:nvPr>
        </p:nvSpPr>
        <p:spPr>
          <a:xfrm>
            <a:off x="4408313" y="1700213"/>
            <a:ext cx="3375374" cy="4465638"/>
          </a:xfrm>
          <a:prstGeom prst="roundRect">
            <a:avLst>
              <a:gd name="adj" fmla="val 3537"/>
            </a:avLst>
          </a:prstGeom>
        </p:spPr>
        <p:txBody>
          <a:bodyPr/>
          <a:lstStyle/>
          <a:p>
            <a:r>
              <a:rPr lang="nl-NL"/>
              <a:t>Klik op het pictogram als u een afbeelding wilt toevoegen</a:t>
            </a:r>
          </a:p>
        </p:txBody>
      </p:sp>
      <p:sp>
        <p:nvSpPr>
          <p:cNvPr id="12" name="Picture Placeholder 7">
            <a:extLst>
              <a:ext uri="{FF2B5EF4-FFF2-40B4-BE49-F238E27FC236}">
                <a16:creationId xmlns:a16="http://schemas.microsoft.com/office/drawing/2014/main" id="{26CC607A-8968-991E-E12E-57D0803A2683}"/>
              </a:ext>
            </a:extLst>
          </p:cNvPr>
          <p:cNvSpPr>
            <a:spLocks noGrp="1"/>
          </p:cNvSpPr>
          <p:nvPr>
            <p:ph type="pic" sz="quarter" idx="17"/>
          </p:nvPr>
        </p:nvSpPr>
        <p:spPr>
          <a:xfrm>
            <a:off x="7976839" y="1700213"/>
            <a:ext cx="3375374" cy="4465638"/>
          </a:xfrm>
          <a:prstGeom prst="roundRect">
            <a:avLst>
              <a:gd name="adj" fmla="val 3537"/>
            </a:avLst>
          </a:prstGeom>
        </p:spPr>
        <p:txBody>
          <a:bodyPr/>
          <a:lstStyle/>
          <a:p>
            <a:r>
              <a:rPr lang="nl-NL"/>
              <a:t>Klik op het pictogram als u een afbeelding wilt toevoegen</a:t>
            </a:r>
          </a:p>
        </p:txBody>
      </p:sp>
      <p:sp>
        <p:nvSpPr>
          <p:cNvPr id="13" name="Title 1">
            <a:extLst>
              <a:ext uri="{FF2B5EF4-FFF2-40B4-BE49-F238E27FC236}">
                <a16:creationId xmlns:a16="http://schemas.microsoft.com/office/drawing/2014/main" id="{B54A7928-6AEE-1936-5779-E81FA292330C}"/>
              </a:ext>
            </a:extLst>
          </p:cNvPr>
          <p:cNvSpPr>
            <a:spLocks noGrp="1"/>
          </p:cNvSpPr>
          <p:nvPr>
            <p:ph type="title"/>
          </p:nvPr>
        </p:nvSpPr>
        <p:spPr>
          <a:xfrm>
            <a:off x="839787" y="731309"/>
            <a:ext cx="10512426" cy="897466"/>
          </a:xfrm>
        </p:spPr>
        <p:txBody>
          <a:bodyPr anchor="ctr">
            <a:normAutofit/>
          </a:bodyPr>
          <a:lstStyle>
            <a:lvl1pPr>
              <a:defRPr sz="2400"/>
            </a:lvl1pPr>
          </a:lstStyle>
          <a:p>
            <a:r>
              <a:rPr lang="nl-NL"/>
              <a:t>Klik om stijl te bewerken</a:t>
            </a:r>
            <a:endParaRPr lang="en-NL"/>
          </a:p>
        </p:txBody>
      </p:sp>
    </p:spTree>
    <p:extLst>
      <p:ext uri="{BB962C8B-B14F-4D97-AF65-F5344CB8AC3E}">
        <p14:creationId xmlns:p14="http://schemas.microsoft.com/office/powerpoint/2010/main" val="15919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en foto (rechts)">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42573-BE48-7835-804F-354367D50ECC}"/>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3" name="Footer Placeholder 2">
            <a:extLst>
              <a:ext uri="{FF2B5EF4-FFF2-40B4-BE49-F238E27FC236}">
                <a16:creationId xmlns:a16="http://schemas.microsoft.com/office/drawing/2014/main" id="{16B582EF-A369-5DB9-29DD-ECEF874FE69F}"/>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E6FABD7F-0E55-2858-7FBF-F2776A5F6AAD}"/>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5" name="Title 1">
            <a:extLst>
              <a:ext uri="{FF2B5EF4-FFF2-40B4-BE49-F238E27FC236}">
                <a16:creationId xmlns:a16="http://schemas.microsoft.com/office/drawing/2014/main" id="{FD808286-5BA8-58CA-BEBA-813DD6F749FE}"/>
              </a:ext>
            </a:extLst>
          </p:cNvPr>
          <p:cNvSpPr>
            <a:spLocks noGrp="1"/>
          </p:cNvSpPr>
          <p:nvPr>
            <p:ph type="title"/>
          </p:nvPr>
        </p:nvSpPr>
        <p:spPr>
          <a:xfrm>
            <a:off x="839787" y="731309"/>
            <a:ext cx="4968875" cy="897466"/>
          </a:xfrm>
        </p:spPr>
        <p:txBody>
          <a:bodyPr anchor="ctr">
            <a:normAutofit/>
          </a:bodyPr>
          <a:lstStyle>
            <a:lvl1pPr>
              <a:defRPr sz="2400"/>
            </a:lvl1pPr>
          </a:lstStyle>
          <a:p>
            <a:r>
              <a:rPr lang="nl-NL"/>
              <a:t>Klik om stijl te bewerken</a:t>
            </a:r>
            <a:endParaRPr lang="en-NL"/>
          </a:p>
        </p:txBody>
      </p:sp>
      <p:sp>
        <p:nvSpPr>
          <p:cNvPr id="6" name="Text Placeholder 3">
            <a:extLst>
              <a:ext uri="{FF2B5EF4-FFF2-40B4-BE49-F238E27FC236}">
                <a16:creationId xmlns:a16="http://schemas.microsoft.com/office/drawing/2014/main" id="{74AD550E-41D1-6674-8107-49C845777F31}"/>
              </a:ext>
            </a:extLst>
          </p:cNvPr>
          <p:cNvSpPr>
            <a:spLocks noGrp="1"/>
          </p:cNvSpPr>
          <p:nvPr>
            <p:ph type="body" sz="half" idx="2"/>
          </p:nvPr>
        </p:nvSpPr>
        <p:spPr>
          <a:xfrm>
            <a:off x="839787" y="1700213"/>
            <a:ext cx="4968875" cy="44656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6" name="Picture Placeholder 15">
            <a:extLst>
              <a:ext uri="{FF2B5EF4-FFF2-40B4-BE49-F238E27FC236}">
                <a16:creationId xmlns:a16="http://schemas.microsoft.com/office/drawing/2014/main" id="{05D6C28E-1712-82D5-22F4-8181CC7B8CE8}"/>
              </a:ext>
            </a:extLst>
          </p:cNvPr>
          <p:cNvSpPr>
            <a:spLocks noGrp="1"/>
          </p:cNvSpPr>
          <p:nvPr>
            <p:ph type="pic" sz="quarter" idx="13"/>
          </p:nvPr>
        </p:nvSpPr>
        <p:spPr>
          <a:xfrm>
            <a:off x="6096000" y="0"/>
            <a:ext cx="6096000" cy="6858000"/>
          </a:xfrm>
          <a:custGeom>
            <a:avLst/>
            <a:gdLst>
              <a:gd name="connsiteX0" fmla="*/ 287338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619109 h 6858000"/>
              <a:gd name="connsiteX5" fmla="*/ 191557 w 6096000"/>
              <a:gd name="connsiteY5" fmla="*/ 619109 h 6858000"/>
              <a:gd name="connsiteX6" fmla="*/ 287338 w 6096000"/>
              <a:gd name="connsiteY6" fmla="*/ 5233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287338" y="0"/>
                </a:moveTo>
                <a:lnTo>
                  <a:pt x="6096000" y="0"/>
                </a:lnTo>
                <a:lnTo>
                  <a:pt x="6096000" y="6858000"/>
                </a:lnTo>
                <a:lnTo>
                  <a:pt x="0" y="6858000"/>
                </a:lnTo>
                <a:lnTo>
                  <a:pt x="0" y="619109"/>
                </a:lnTo>
                <a:lnTo>
                  <a:pt x="191557" y="619109"/>
                </a:lnTo>
                <a:cubicBezTo>
                  <a:pt x="244455" y="619109"/>
                  <a:pt x="287338" y="576226"/>
                  <a:pt x="287338" y="523328"/>
                </a:cubicBezTo>
                <a:close/>
              </a:path>
            </a:pathLst>
          </a:custGeom>
        </p:spPr>
        <p:txBody>
          <a:bodyPr wrap="square">
            <a:noAutofit/>
          </a:bodyPr>
          <a:lstStyle/>
          <a:p>
            <a:r>
              <a:rPr lang="nl-NL"/>
              <a:t>Klik op het pictogram als u een afbeelding wilt toevoegen</a:t>
            </a:r>
            <a:endParaRPr lang="en-NL"/>
          </a:p>
        </p:txBody>
      </p:sp>
      <p:pic>
        <p:nvPicPr>
          <p:cNvPr id="9" name="Graphic 8">
            <a:extLst>
              <a:ext uri="{FF2B5EF4-FFF2-40B4-BE49-F238E27FC236}">
                <a16:creationId xmlns:a16="http://schemas.microsoft.com/office/drawing/2014/main" id="{CF011845-3E70-BCD5-A463-BA87C04414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81000" y="0"/>
            <a:ext cx="630000" cy="663510"/>
          </a:xfrm>
          <a:prstGeom prst="rect">
            <a:avLst/>
          </a:prstGeom>
        </p:spPr>
      </p:pic>
    </p:spTree>
    <p:extLst>
      <p:ext uri="{BB962C8B-B14F-4D97-AF65-F5344CB8AC3E}">
        <p14:creationId xmlns:p14="http://schemas.microsoft.com/office/powerpoint/2010/main" val="3552703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en foto (links)">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42573-BE48-7835-804F-354367D50ECC}"/>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3" name="Footer Placeholder 2">
            <a:extLst>
              <a:ext uri="{FF2B5EF4-FFF2-40B4-BE49-F238E27FC236}">
                <a16:creationId xmlns:a16="http://schemas.microsoft.com/office/drawing/2014/main" id="{16B582EF-A369-5DB9-29DD-ECEF874FE69F}"/>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E6FABD7F-0E55-2858-7FBF-F2776A5F6AAD}"/>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5" name="Title 1">
            <a:extLst>
              <a:ext uri="{FF2B5EF4-FFF2-40B4-BE49-F238E27FC236}">
                <a16:creationId xmlns:a16="http://schemas.microsoft.com/office/drawing/2014/main" id="{FD808286-5BA8-58CA-BEBA-813DD6F749FE}"/>
              </a:ext>
            </a:extLst>
          </p:cNvPr>
          <p:cNvSpPr>
            <a:spLocks noGrp="1"/>
          </p:cNvSpPr>
          <p:nvPr>
            <p:ph type="title"/>
          </p:nvPr>
        </p:nvSpPr>
        <p:spPr>
          <a:xfrm>
            <a:off x="6383338" y="728663"/>
            <a:ext cx="4970462" cy="900112"/>
          </a:xfrm>
        </p:spPr>
        <p:txBody>
          <a:bodyPr anchor="ctr">
            <a:normAutofit/>
          </a:bodyPr>
          <a:lstStyle>
            <a:lvl1pPr>
              <a:defRPr sz="2400"/>
            </a:lvl1pPr>
          </a:lstStyle>
          <a:p>
            <a:r>
              <a:rPr lang="nl-NL"/>
              <a:t>Klik om stijl te bewerken</a:t>
            </a:r>
            <a:endParaRPr lang="en-NL"/>
          </a:p>
        </p:txBody>
      </p:sp>
      <p:sp>
        <p:nvSpPr>
          <p:cNvPr id="6" name="Text Placeholder 3">
            <a:extLst>
              <a:ext uri="{FF2B5EF4-FFF2-40B4-BE49-F238E27FC236}">
                <a16:creationId xmlns:a16="http://schemas.microsoft.com/office/drawing/2014/main" id="{74AD550E-41D1-6674-8107-49C845777F31}"/>
              </a:ext>
            </a:extLst>
          </p:cNvPr>
          <p:cNvSpPr>
            <a:spLocks noGrp="1"/>
          </p:cNvSpPr>
          <p:nvPr>
            <p:ph type="body" sz="half" idx="2"/>
          </p:nvPr>
        </p:nvSpPr>
        <p:spPr>
          <a:xfrm>
            <a:off x="6383338" y="1700213"/>
            <a:ext cx="4970462" cy="446563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12" name="Picture Placeholder 11">
            <a:extLst>
              <a:ext uri="{FF2B5EF4-FFF2-40B4-BE49-F238E27FC236}">
                <a16:creationId xmlns:a16="http://schemas.microsoft.com/office/drawing/2014/main" id="{85B6E7CF-728F-B699-56AB-1325BF763C5A}"/>
              </a:ext>
            </a:extLst>
          </p:cNvPr>
          <p:cNvSpPr>
            <a:spLocks noGrp="1"/>
          </p:cNvSpPr>
          <p:nvPr>
            <p:ph type="pic" sz="quarter" idx="13"/>
          </p:nvPr>
        </p:nvSpPr>
        <p:spPr>
          <a:xfrm>
            <a:off x="0" y="0"/>
            <a:ext cx="6096000" cy="6858000"/>
          </a:xfrm>
          <a:custGeom>
            <a:avLst/>
            <a:gdLst>
              <a:gd name="connsiteX0" fmla="*/ 0 w 6096000"/>
              <a:gd name="connsiteY0" fmla="*/ 0 h 6858000"/>
              <a:gd name="connsiteX1" fmla="*/ 5808663 w 6096000"/>
              <a:gd name="connsiteY1" fmla="*/ 0 h 6858000"/>
              <a:gd name="connsiteX2" fmla="*/ 5808663 w 6096000"/>
              <a:gd name="connsiteY2" fmla="*/ 523328 h 6858000"/>
              <a:gd name="connsiteX3" fmla="*/ 5904444 w 6096000"/>
              <a:gd name="connsiteY3" fmla="*/ 619109 h 6858000"/>
              <a:gd name="connsiteX4" fmla="*/ 6096000 w 6096000"/>
              <a:gd name="connsiteY4" fmla="*/ 619109 h 6858000"/>
              <a:gd name="connsiteX5" fmla="*/ 6096000 w 6096000"/>
              <a:gd name="connsiteY5" fmla="*/ 6858000 h 6858000"/>
              <a:gd name="connsiteX6" fmla="*/ 0 w 6096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5808663" y="0"/>
                </a:lnTo>
                <a:lnTo>
                  <a:pt x="5808663" y="523328"/>
                </a:lnTo>
                <a:cubicBezTo>
                  <a:pt x="5808663" y="576226"/>
                  <a:pt x="5851546" y="619109"/>
                  <a:pt x="5904444" y="619109"/>
                </a:cubicBezTo>
                <a:lnTo>
                  <a:pt x="6096000" y="619109"/>
                </a:lnTo>
                <a:lnTo>
                  <a:pt x="6096000" y="6858000"/>
                </a:lnTo>
                <a:lnTo>
                  <a:pt x="0" y="6858000"/>
                </a:lnTo>
                <a:close/>
              </a:path>
            </a:pathLst>
          </a:custGeom>
        </p:spPr>
        <p:txBody>
          <a:bodyPr wrap="square">
            <a:noAutofit/>
          </a:bodyPr>
          <a:lstStyle/>
          <a:p>
            <a:r>
              <a:rPr lang="nl-NL"/>
              <a:t>Klik op het pictogram als u een afbeelding wilt toevoegen</a:t>
            </a:r>
            <a:endParaRPr lang="en-NL"/>
          </a:p>
        </p:txBody>
      </p:sp>
      <p:pic>
        <p:nvPicPr>
          <p:cNvPr id="9" name="Graphic 8">
            <a:extLst>
              <a:ext uri="{FF2B5EF4-FFF2-40B4-BE49-F238E27FC236}">
                <a16:creationId xmlns:a16="http://schemas.microsoft.com/office/drawing/2014/main" id="{CF011845-3E70-BCD5-A463-BA87C04414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81000" y="0"/>
            <a:ext cx="630000" cy="663510"/>
          </a:xfrm>
          <a:prstGeom prst="rect">
            <a:avLst/>
          </a:prstGeom>
        </p:spPr>
      </p:pic>
    </p:spTree>
    <p:extLst>
      <p:ext uri="{BB962C8B-B14F-4D97-AF65-F5344CB8AC3E}">
        <p14:creationId xmlns:p14="http://schemas.microsoft.com/office/powerpoint/2010/main" val="4174198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fbeelding, tekst en tekstkad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42573-BE48-7835-804F-354367D50ECC}"/>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3" name="Footer Placeholder 2">
            <a:extLst>
              <a:ext uri="{FF2B5EF4-FFF2-40B4-BE49-F238E27FC236}">
                <a16:creationId xmlns:a16="http://schemas.microsoft.com/office/drawing/2014/main" id="{16B582EF-A369-5DB9-29DD-ECEF874FE69F}"/>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E6FABD7F-0E55-2858-7FBF-F2776A5F6AAD}"/>
              </a:ext>
            </a:extLst>
          </p:cNvPr>
          <p:cNvSpPr>
            <a:spLocks noGrp="1"/>
          </p:cNvSpPr>
          <p:nvPr>
            <p:ph type="sldNum" sz="quarter" idx="12"/>
          </p:nvPr>
        </p:nvSpPr>
        <p:spPr/>
        <p:txBody>
          <a:bodyPr/>
          <a:lstStyle/>
          <a:p>
            <a:fld id="{C88CC68E-2B60-6B4F-AFC2-D720AE9B8743}" type="slidenum">
              <a:rPr lang="en-NL" smtClean="0"/>
              <a:t>‹nr.›</a:t>
            </a:fld>
            <a:endParaRPr lang="en-NL"/>
          </a:p>
        </p:txBody>
      </p:sp>
      <p:sp>
        <p:nvSpPr>
          <p:cNvPr id="5" name="Title 1">
            <a:extLst>
              <a:ext uri="{FF2B5EF4-FFF2-40B4-BE49-F238E27FC236}">
                <a16:creationId xmlns:a16="http://schemas.microsoft.com/office/drawing/2014/main" id="{FD808286-5BA8-58CA-BEBA-813DD6F749FE}"/>
              </a:ext>
            </a:extLst>
          </p:cNvPr>
          <p:cNvSpPr>
            <a:spLocks noGrp="1"/>
          </p:cNvSpPr>
          <p:nvPr>
            <p:ph type="title"/>
          </p:nvPr>
        </p:nvSpPr>
        <p:spPr>
          <a:xfrm>
            <a:off x="3583973" y="728663"/>
            <a:ext cx="7768240" cy="900112"/>
          </a:xfrm>
        </p:spPr>
        <p:txBody>
          <a:bodyPr anchor="ctr">
            <a:normAutofit/>
          </a:bodyPr>
          <a:lstStyle>
            <a:lvl1pPr>
              <a:defRPr sz="2400"/>
            </a:lvl1pPr>
          </a:lstStyle>
          <a:p>
            <a:r>
              <a:rPr lang="nl-NL"/>
              <a:t>Klik om stijl te bewerken</a:t>
            </a:r>
            <a:endParaRPr lang="en-NL"/>
          </a:p>
        </p:txBody>
      </p:sp>
      <p:sp>
        <p:nvSpPr>
          <p:cNvPr id="6" name="Text Placeholder 3">
            <a:extLst>
              <a:ext uri="{FF2B5EF4-FFF2-40B4-BE49-F238E27FC236}">
                <a16:creationId xmlns:a16="http://schemas.microsoft.com/office/drawing/2014/main" id="{74AD550E-41D1-6674-8107-49C845777F31}"/>
              </a:ext>
            </a:extLst>
          </p:cNvPr>
          <p:cNvSpPr>
            <a:spLocks noGrp="1"/>
          </p:cNvSpPr>
          <p:nvPr>
            <p:ph type="body" sz="half" idx="2"/>
          </p:nvPr>
        </p:nvSpPr>
        <p:spPr>
          <a:xfrm>
            <a:off x="3583973" y="1723668"/>
            <a:ext cx="4970462" cy="4442182"/>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9" name="Graphic 8">
            <a:extLst>
              <a:ext uri="{FF2B5EF4-FFF2-40B4-BE49-F238E27FC236}">
                <a16:creationId xmlns:a16="http://schemas.microsoft.com/office/drawing/2014/main" id="{CF011845-3E70-BCD5-A463-BA87C04414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81000" y="0"/>
            <a:ext cx="630000" cy="663510"/>
          </a:xfrm>
          <a:prstGeom prst="rect">
            <a:avLst/>
          </a:prstGeom>
        </p:spPr>
      </p:pic>
      <p:sp>
        <p:nvSpPr>
          <p:cNvPr id="8" name="Picture Placeholder 7">
            <a:extLst>
              <a:ext uri="{FF2B5EF4-FFF2-40B4-BE49-F238E27FC236}">
                <a16:creationId xmlns:a16="http://schemas.microsoft.com/office/drawing/2014/main" id="{D30C2948-4A69-44F2-2264-4B22E12435A3}"/>
              </a:ext>
            </a:extLst>
          </p:cNvPr>
          <p:cNvSpPr>
            <a:spLocks noGrp="1"/>
          </p:cNvSpPr>
          <p:nvPr>
            <p:ph type="pic" sz="quarter" idx="13"/>
          </p:nvPr>
        </p:nvSpPr>
        <p:spPr>
          <a:xfrm>
            <a:off x="0" y="0"/>
            <a:ext cx="3296635" cy="6858000"/>
          </a:xfrm>
        </p:spPr>
        <p:txBody>
          <a:bodyPr/>
          <a:lstStyle/>
          <a:p>
            <a:r>
              <a:rPr lang="nl-NL"/>
              <a:t>Klik op het pictogram als u een afbeelding wilt toevoegen</a:t>
            </a:r>
          </a:p>
        </p:txBody>
      </p:sp>
      <p:sp>
        <p:nvSpPr>
          <p:cNvPr id="11" name="Rounded Rectangle 10">
            <a:extLst>
              <a:ext uri="{FF2B5EF4-FFF2-40B4-BE49-F238E27FC236}">
                <a16:creationId xmlns:a16="http://schemas.microsoft.com/office/drawing/2014/main" id="{9C034453-4964-BDBB-9020-BEB7C4E5699D}"/>
              </a:ext>
            </a:extLst>
          </p:cNvPr>
          <p:cNvSpPr/>
          <p:nvPr userDrawn="1"/>
        </p:nvSpPr>
        <p:spPr>
          <a:xfrm>
            <a:off x="8554435" y="1723668"/>
            <a:ext cx="2799365" cy="4442182"/>
          </a:xfrm>
          <a:prstGeom prst="roundRect">
            <a:avLst>
              <a:gd name="adj" fmla="val 8998"/>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ext Placeholder 3">
            <a:extLst>
              <a:ext uri="{FF2B5EF4-FFF2-40B4-BE49-F238E27FC236}">
                <a16:creationId xmlns:a16="http://schemas.microsoft.com/office/drawing/2014/main" id="{5A97D53C-20E0-8EBD-34B2-375C160139C9}"/>
              </a:ext>
            </a:extLst>
          </p:cNvPr>
          <p:cNvSpPr>
            <a:spLocks noGrp="1"/>
          </p:cNvSpPr>
          <p:nvPr>
            <p:ph type="body" sz="half" idx="14"/>
          </p:nvPr>
        </p:nvSpPr>
        <p:spPr>
          <a:xfrm>
            <a:off x="8916472" y="2138264"/>
            <a:ext cx="2075290" cy="361299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3636177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B42573-BE48-7835-804F-354367D50ECC}"/>
              </a:ext>
            </a:extLst>
          </p:cNvPr>
          <p:cNvSpPr>
            <a:spLocks noGrp="1"/>
          </p:cNvSpPr>
          <p:nvPr>
            <p:ph type="dt" sz="half" idx="10"/>
          </p:nvPr>
        </p:nvSpPr>
        <p:spPr/>
        <p:txBody>
          <a:bodyPr/>
          <a:lstStyle/>
          <a:p>
            <a:fld id="{C501F11E-3024-6545-A176-A5B7836EA2EC}" type="datetimeFigureOut">
              <a:rPr lang="en-NL" smtClean="0"/>
              <a:t>9/7/26</a:t>
            </a:fld>
            <a:endParaRPr lang="en-NL"/>
          </a:p>
        </p:txBody>
      </p:sp>
      <p:sp>
        <p:nvSpPr>
          <p:cNvPr id="3" name="Footer Placeholder 2">
            <a:extLst>
              <a:ext uri="{FF2B5EF4-FFF2-40B4-BE49-F238E27FC236}">
                <a16:creationId xmlns:a16="http://schemas.microsoft.com/office/drawing/2014/main" id="{16B582EF-A369-5DB9-29DD-ECEF874FE69F}"/>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E6FABD7F-0E55-2858-7FBF-F2776A5F6AAD}"/>
              </a:ext>
            </a:extLst>
          </p:cNvPr>
          <p:cNvSpPr>
            <a:spLocks noGrp="1"/>
          </p:cNvSpPr>
          <p:nvPr>
            <p:ph type="sldNum" sz="quarter" idx="12"/>
          </p:nvPr>
        </p:nvSpPr>
        <p:spPr/>
        <p:txBody>
          <a:bodyPr/>
          <a:lstStyle/>
          <a:p>
            <a:fld id="{C88CC68E-2B60-6B4F-AFC2-D720AE9B8743}" type="slidenum">
              <a:rPr lang="en-NL" smtClean="0"/>
              <a:t>‹nr.›</a:t>
            </a:fld>
            <a:endParaRPr lang="en-NL"/>
          </a:p>
        </p:txBody>
      </p:sp>
    </p:spTree>
    <p:extLst>
      <p:ext uri="{BB962C8B-B14F-4D97-AF65-F5344CB8AC3E}">
        <p14:creationId xmlns:p14="http://schemas.microsoft.com/office/powerpoint/2010/main" val="361607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Afsluiter 01">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CFAD91DE-4EAD-22D6-EED9-55754D53506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95662" y="2657475"/>
            <a:ext cx="5400675" cy="1543050"/>
          </a:xfrm>
          <a:prstGeom prst="rect">
            <a:avLst/>
          </a:prstGeom>
        </p:spPr>
      </p:pic>
      <p:sp>
        <p:nvSpPr>
          <p:cNvPr id="9" name="Rectangle 8">
            <a:extLst>
              <a:ext uri="{FF2B5EF4-FFF2-40B4-BE49-F238E27FC236}">
                <a16:creationId xmlns:a16="http://schemas.microsoft.com/office/drawing/2014/main" id="{5B2160C4-BC1E-E575-4488-E452EF14ADDA}"/>
              </a:ext>
            </a:extLst>
          </p:cNvPr>
          <p:cNvSpPr/>
          <p:nvPr userDrawn="1"/>
        </p:nvSpPr>
        <p:spPr>
          <a:xfrm>
            <a:off x="5048250" y="0"/>
            <a:ext cx="2120900" cy="10731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833117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fsluiter 02">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4259AD6-E054-EE7A-CFCB-1EF3EA6EAD42}"/>
              </a:ext>
            </a:extLst>
          </p:cNvPr>
          <p:cNvSpPr>
            <a:spLocks noGrp="1"/>
          </p:cNvSpPr>
          <p:nvPr>
            <p:ph type="ftr" sz="quarter" idx="11"/>
          </p:nvPr>
        </p:nvSpPr>
        <p:spPr/>
        <p:txBody>
          <a:bodyPr/>
          <a:lstStyle/>
          <a:p>
            <a:endParaRPr lang="en-NL"/>
          </a:p>
        </p:txBody>
      </p:sp>
    </p:spTree>
    <p:extLst>
      <p:ext uri="{BB962C8B-B14F-4D97-AF65-F5344CB8AC3E}">
        <p14:creationId xmlns:p14="http://schemas.microsoft.com/office/powerpoint/2010/main" val="3094515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D82997-C53D-0D8B-A930-C95FB5A287E1}"/>
              </a:ext>
            </a:extLst>
          </p:cNvPr>
          <p:cNvSpPr>
            <a:spLocks noGrp="1"/>
          </p:cNvSpPr>
          <p:nvPr>
            <p:ph type="title"/>
          </p:nvPr>
        </p:nvSpPr>
        <p:spPr>
          <a:xfrm>
            <a:off x="838200" y="744855"/>
            <a:ext cx="10515600" cy="883920"/>
          </a:xfrm>
          <a:prstGeom prst="rect">
            <a:avLst/>
          </a:prstGeom>
        </p:spPr>
        <p:txBody>
          <a:bodyPr vert="horz" lIns="91440" tIns="45720" rIns="91440" bIns="45720" rtlCol="0" anchor="ctr">
            <a:normAutofit/>
          </a:bodyPr>
          <a:lstStyle/>
          <a:p>
            <a:endParaRPr lang="en-NL"/>
          </a:p>
        </p:txBody>
      </p:sp>
      <p:sp>
        <p:nvSpPr>
          <p:cNvPr id="3" name="Text Placeholder 2">
            <a:extLst>
              <a:ext uri="{FF2B5EF4-FFF2-40B4-BE49-F238E27FC236}">
                <a16:creationId xmlns:a16="http://schemas.microsoft.com/office/drawing/2014/main" id="{221ADD97-790E-9602-4405-C67C7EC6DB9E}"/>
              </a:ext>
            </a:extLst>
          </p:cNvPr>
          <p:cNvSpPr>
            <a:spLocks noGrp="1"/>
          </p:cNvSpPr>
          <p:nvPr>
            <p:ph type="body" idx="1"/>
          </p:nvPr>
        </p:nvSpPr>
        <p:spPr>
          <a:xfrm>
            <a:off x="838200" y="1700213"/>
            <a:ext cx="10515600" cy="4465637"/>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NL"/>
          </a:p>
        </p:txBody>
      </p:sp>
      <p:sp>
        <p:nvSpPr>
          <p:cNvPr id="4" name="Date Placeholder 3">
            <a:extLst>
              <a:ext uri="{FF2B5EF4-FFF2-40B4-BE49-F238E27FC236}">
                <a16:creationId xmlns:a16="http://schemas.microsoft.com/office/drawing/2014/main" id="{5437755C-EB96-E7F3-3889-6A278F129A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Avenir Medium" panose="02000503020000020003" pitchFamily="2" charset="0"/>
              </a:defRPr>
            </a:lvl1pPr>
          </a:lstStyle>
          <a:p>
            <a:fld id="{C501F11E-3024-6545-A176-A5B7836EA2EC}" type="datetimeFigureOut">
              <a:rPr lang="en-NL" smtClean="0"/>
              <a:pPr/>
              <a:t>9/7/26</a:t>
            </a:fld>
            <a:endParaRPr lang="en-NL"/>
          </a:p>
        </p:txBody>
      </p:sp>
      <p:sp>
        <p:nvSpPr>
          <p:cNvPr id="5" name="Footer Placeholder 4">
            <a:extLst>
              <a:ext uri="{FF2B5EF4-FFF2-40B4-BE49-F238E27FC236}">
                <a16:creationId xmlns:a16="http://schemas.microsoft.com/office/drawing/2014/main" id="{65B48BA6-AFDB-2F10-FEAB-670667058A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Avenir Medium" panose="02000503020000020003" pitchFamily="2" charset="0"/>
              </a:defRPr>
            </a:lvl1pPr>
          </a:lstStyle>
          <a:p>
            <a:endParaRPr lang="en-NL"/>
          </a:p>
        </p:txBody>
      </p:sp>
      <p:sp>
        <p:nvSpPr>
          <p:cNvPr id="6" name="Slide Number Placeholder 5">
            <a:extLst>
              <a:ext uri="{FF2B5EF4-FFF2-40B4-BE49-F238E27FC236}">
                <a16:creationId xmlns:a16="http://schemas.microsoft.com/office/drawing/2014/main" id="{CBA7D30D-FE48-7119-3F9E-734A873C1C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Avenir Medium" panose="02000503020000020003" pitchFamily="2" charset="0"/>
              </a:defRPr>
            </a:lvl1pPr>
          </a:lstStyle>
          <a:p>
            <a:fld id="{C88CC68E-2B60-6B4F-AFC2-D720AE9B8743}" type="slidenum">
              <a:rPr lang="en-NL" smtClean="0"/>
              <a:pPr/>
              <a:t>‹nr.›</a:t>
            </a:fld>
            <a:endParaRPr lang="en-NL"/>
          </a:p>
        </p:txBody>
      </p:sp>
      <p:pic>
        <p:nvPicPr>
          <p:cNvPr id="9" name="Graphic 8">
            <a:extLst>
              <a:ext uri="{FF2B5EF4-FFF2-40B4-BE49-F238E27FC236}">
                <a16:creationId xmlns:a16="http://schemas.microsoft.com/office/drawing/2014/main" id="{C1C2B4E9-C476-DBDF-10DD-7423AC39920F}"/>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5781000" y="0"/>
            <a:ext cx="630000" cy="663510"/>
          </a:xfrm>
          <a:prstGeom prst="rect">
            <a:avLst/>
          </a:prstGeom>
        </p:spPr>
      </p:pic>
    </p:spTree>
    <p:extLst>
      <p:ext uri="{BB962C8B-B14F-4D97-AF65-F5344CB8AC3E}">
        <p14:creationId xmlns:p14="http://schemas.microsoft.com/office/powerpoint/2010/main" val="1499957044"/>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5" r:id="rId3"/>
    <p:sldLayoutId id="2147483662" r:id="rId4"/>
    <p:sldLayoutId id="2147483650" r:id="rId5"/>
    <p:sldLayoutId id="2147483652" r:id="rId6"/>
    <p:sldLayoutId id="2147483659" r:id="rId7"/>
    <p:sldLayoutId id="2147483666" r:id="rId8"/>
    <p:sldLayoutId id="2147483664" r:id="rId9"/>
    <p:sldLayoutId id="2147483669" r:id="rId10"/>
    <p:sldLayoutId id="2147483658" r:id="rId11"/>
    <p:sldLayoutId id="2147483661" r:id="rId12"/>
    <p:sldLayoutId id="2147483663" r:id="rId13"/>
    <p:sldLayoutId id="2147483655" r:id="rId14"/>
    <p:sldLayoutId id="2147483668" r:id="rId15"/>
    <p:sldLayoutId id="2147483667" r:id="rId16"/>
  </p:sldLayoutIdLst>
  <p:txStyles>
    <p:titleStyle>
      <a:lvl1pPr algn="l" defTabSz="914400" rtl="0" eaLnBrk="1" latinLnBrk="0" hangingPunct="1">
        <a:lnSpc>
          <a:spcPct val="90000"/>
        </a:lnSpc>
        <a:spcBef>
          <a:spcPct val="0"/>
        </a:spcBef>
        <a:buNone/>
        <a:defRPr sz="3000" b="0" i="0" kern="1200">
          <a:solidFill>
            <a:schemeClr val="tx2"/>
          </a:solidFill>
          <a:latin typeface="Avenir Black" panose="02000503020000020003" pitchFamily="2" charset="0"/>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000" b="0" i="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529" userDrawn="1">
          <p15:clr>
            <a:srgbClr val="F26B43"/>
          </p15:clr>
        </p15:guide>
        <p15:guide id="4" pos="7151" userDrawn="1">
          <p15:clr>
            <a:srgbClr val="F26B43"/>
          </p15:clr>
        </p15:guide>
        <p15:guide id="5" pos="937" userDrawn="1">
          <p15:clr>
            <a:srgbClr val="F26B43"/>
          </p15:clr>
        </p15:guide>
        <p15:guide id="6" pos="6743" userDrawn="1">
          <p15:clr>
            <a:srgbClr val="F26B43"/>
          </p15:clr>
        </p15:guide>
        <p15:guide id="7" pos="3659" userDrawn="1">
          <p15:clr>
            <a:srgbClr val="F26B43"/>
          </p15:clr>
        </p15:guide>
        <p15:guide id="8" pos="4021" userDrawn="1">
          <p15:clr>
            <a:srgbClr val="F26B43"/>
          </p15:clr>
        </p15:guide>
        <p15:guide id="9" orient="horz" pos="3884" userDrawn="1">
          <p15:clr>
            <a:srgbClr val="F26B43"/>
          </p15:clr>
        </p15:guide>
        <p15:guide id="10" orient="horz" pos="459" userDrawn="1">
          <p15:clr>
            <a:srgbClr val="F26B43"/>
          </p15:clr>
        </p15:guide>
        <p15:guide id="11" pos="5382" userDrawn="1">
          <p15:clr>
            <a:srgbClr val="F26B43"/>
          </p15:clr>
        </p15:guide>
        <p15:guide id="12" orient="horz" pos="1026" userDrawn="1">
          <p15:clr>
            <a:srgbClr val="F26B43"/>
          </p15:clr>
        </p15:guide>
        <p15:guide id="13" orient="horz" pos="1071"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leidschdagblad.nl/regio/alphen/vertrouwelijke-jeugdzorgdocumenten-in-de-privemailbox-van-een-oud-bestuurder-in-alphen-burgemeester-doet-aangifte/73451290.html" TargetMode="External"/><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hyperlink" Target="https://tweakers.net/nieuws/225178/ap-waarschuwt-voor-gebruik-van-ai-chatbots-na-datalekmeldingen.html" TargetMode="External"/><Relationship Id="rId5" Type="http://schemas.openxmlformats.org/officeDocument/2006/relationships/hyperlink" Target="https://www.limburger.nl/regio/horst-aan-de-maas/grubbenvorst/datalek-bij-limburgse-voettherapie-keten-persoonlijke-gegevens-van-duizenden-clienten-mogelijk-in-verkeerde-handen/34247271.html" TargetMode="External"/><Relationship Id="rId10" Type="http://schemas.openxmlformats.org/officeDocument/2006/relationships/image" Target="../media/image9.png"/><Relationship Id="rId4" Type="http://schemas.openxmlformats.org/officeDocument/2006/relationships/hyperlink" Target="https://tweakers.net/nieuws/236296/zorgorganisatie-pluryn-meldt-datalek-door-verloren-usb-stick.html" TargetMode="Externa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svg"/><Relationship Id="rId7"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 Id="rId9" Type="http://schemas.openxmlformats.org/officeDocument/2006/relationships/image" Target="../media/image17.sv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25.svg"/><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160F-D303-4131-2FF5-30C33E1CF4FE}"/>
              </a:ext>
            </a:extLst>
          </p:cNvPr>
          <p:cNvSpPr>
            <a:spLocks noGrp="1"/>
          </p:cNvSpPr>
          <p:nvPr>
            <p:ph type="title"/>
          </p:nvPr>
        </p:nvSpPr>
        <p:spPr>
          <a:xfrm>
            <a:off x="739642" y="3029747"/>
            <a:ext cx="9211182" cy="2862262"/>
          </a:xfrm>
        </p:spPr>
        <p:txBody>
          <a:bodyPr/>
          <a:lstStyle/>
          <a:p>
            <a:pPr>
              <a:lnSpc>
                <a:spcPct val="100000"/>
              </a:lnSpc>
            </a:pPr>
            <a:r>
              <a:rPr lang="nl-NL" sz="3600" b="1" dirty="0" err="1"/>
              <a:t>Informatieveilig</a:t>
            </a:r>
            <a:r>
              <a:rPr lang="nl-NL" sz="3600" b="1" dirty="0"/>
              <a:t> gedrag in de boardroom</a:t>
            </a:r>
            <a:br>
              <a:rPr lang="nl-NL" sz="3600" b="1" dirty="0"/>
            </a:br>
            <a:r>
              <a:rPr lang="nl-NL" sz="2000" dirty="0"/>
              <a:t>Drie praktische handvatten voor het bestuurlijk gesprek</a:t>
            </a:r>
            <a:br>
              <a:rPr lang="nl-NL" dirty="0"/>
            </a:br>
            <a:br>
              <a:rPr lang="nl-NL" dirty="0"/>
            </a:br>
            <a:endParaRPr lang="en-NL"/>
          </a:p>
        </p:txBody>
      </p:sp>
      <p:sp>
        <p:nvSpPr>
          <p:cNvPr id="3" name="Text Placeholder 2">
            <a:extLst>
              <a:ext uri="{FF2B5EF4-FFF2-40B4-BE49-F238E27FC236}">
                <a16:creationId xmlns:a16="http://schemas.microsoft.com/office/drawing/2014/main" id="{76507C9E-880C-7439-FC67-5C896B43C5E3}"/>
              </a:ext>
            </a:extLst>
          </p:cNvPr>
          <p:cNvSpPr>
            <a:spLocks noGrp="1"/>
          </p:cNvSpPr>
          <p:nvPr>
            <p:ph type="body" idx="1"/>
          </p:nvPr>
        </p:nvSpPr>
        <p:spPr>
          <a:xfrm>
            <a:off x="739642" y="5308023"/>
            <a:ext cx="7712075" cy="1576387"/>
          </a:xfrm>
        </p:spPr>
        <p:txBody>
          <a:bodyPr/>
          <a:lstStyle/>
          <a:p>
            <a:r>
              <a:rPr lang="nl-NL" dirty="0"/>
              <a:t>8 september 2026</a:t>
            </a:r>
            <a:endParaRPr lang="en-NL"/>
          </a:p>
        </p:txBody>
      </p:sp>
    </p:spTree>
    <p:extLst>
      <p:ext uri="{BB962C8B-B14F-4D97-AF65-F5344CB8AC3E}">
        <p14:creationId xmlns:p14="http://schemas.microsoft.com/office/powerpoint/2010/main" val="3304939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D94D33-DA40-2F2D-FEDB-0F1CBDE0FA40}"/>
            </a:ext>
          </a:extLst>
        </p:cNvPr>
        <p:cNvGrpSpPr/>
        <p:nvPr/>
      </p:nvGrpSpPr>
      <p:grpSpPr>
        <a:xfrm>
          <a:off x="0" y="0"/>
          <a:ext cx="0" cy="0"/>
          <a:chOff x="0" y="0"/>
          <a:chExt cx="0" cy="0"/>
        </a:xfrm>
      </p:grpSpPr>
      <p:sp>
        <p:nvSpPr>
          <p:cNvPr id="14" name="Title 1">
            <a:extLst>
              <a:ext uri="{FF2B5EF4-FFF2-40B4-BE49-F238E27FC236}">
                <a16:creationId xmlns:a16="http://schemas.microsoft.com/office/drawing/2014/main" id="{F8A1F4A4-5817-7372-09EA-12BC3142DC9F}"/>
              </a:ext>
            </a:extLst>
          </p:cNvPr>
          <p:cNvSpPr>
            <a:spLocks noGrp="1"/>
          </p:cNvSpPr>
          <p:nvPr>
            <p:ph type="title"/>
          </p:nvPr>
        </p:nvSpPr>
        <p:spPr>
          <a:xfrm>
            <a:off x="838200" y="710316"/>
            <a:ext cx="9043467" cy="1010749"/>
          </a:xfrm>
        </p:spPr>
        <p:txBody>
          <a:bodyPr/>
          <a:lstStyle/>
          <a:p>
            <a:r>
              <a:rPr lang="en-GB" dirty="0"/>
              <a:t>Achter </a:t>
            </a:r>
            <a:r>
              <a:rPr lang="en-GB" dirty="0" err="1"/>
              <a:t>veel</a:t>
            </a:r>
            <a:r>
              <a:rPr lang="en-GB" dirty="0"/>
              <a:t> </a:t>
            </a:r>
            <a:r>
              <a:rPr lang="en-GB" dirty="0" err="1"/>
              <a:t>incidenten</a:t>
            </a:r>
            <a:r>
              <a:rPr lang="en-GB" dirty="0"/>
              <a:t> zit </a:t>
            </a:r>
            <a:r>
              <a:rPr lang="en-GB" dirty="0" err="1"/>
              <a:t>menselijk</a:t>
            </a:r>
            <a:r>
              <a:rPr lang="en-GB" dirty="0"/>
              <a:t> </a:t>
            </a:r>
            <a:r>
              <a:rPr lang="en-GB" dirty="0" err="1"/>
              <a:t>handelen</a:t>
            </a:r>
            <a:endParaRPr lang="en-NL"/>
          </a:p>
        </p:txBody>
      </p:sp>
      <p:sp>
        <p:nvSpPr>
          <p:cNvPr id="15" name="Text Placeholder 3">
            <a:extLst>
              <a:ext uri="{FF2B5EF4-FFF2-40B4-BE49-F238E27FC236}">
                <a16:creationId xmlns:a16="http://schemas.microsoft.com/office/drawing/2014/main" id="{A0D0A6AE-0ABB-4FFB-0DF3-0CD64051198B}"/>
              </a:ext>
            </a:extLst>
          </p:cNvPr>
          <p:cNvSpPr txBox="1">
            <a:spLocks/>
          </p:cNvSpPr>
          <p:nvPr/>
        </p:nvSpPr>
        <p:spPr>
          <a:xfrm>
            <a:off x="4516972" y="2157984"/>
            <a:ext cx="10517481" cy="4700016"/>
          </a:xfrm>
          <a:prstGeom prst="rect">
            <a:avLst/>
          </a:prstGeom>
        </p:spPr>
        <p:txBody>
          <a:bodyPr>
            <a:normAutofit lnSpcReduction="10000"/>
          </a:bodyPr>
          <a:lstStyle>
            <a:lvl1pPr marL="228600" indent="-228600" algn="l" defTabSz="914400" rtl="0" eaLnBrk="1" latinLnBrk="0" hangingPunct="1">
              <a:lnSpc>
                <a:spcPct val="100000"/>
              </a:lnSpc>
              <a:spcBef>
                <a:spcPts val="1000"/>
              </a:spcBef>
              <a:buFont typeface="Arial" panose="020B0604020202020204" pitchFamily="34" charset="0"/>
              <a:buChar char="•"/>
              <a:defRPr sz="2000" b="0" i="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b="0" i="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dirty="0"/>
          </a:p>
          <a:p>
            <a:endParaRPr lang="en-GB" sz="1800" dirty="0"/>
          </a:p>
          <a:p>
            <a:endParaRPr lang="en-GB" sz="1800" dirty="0"/>
          </a:p>
          <a:p>
            <a:endParaRPr lang="en-GB" sz="1800" dirty="0"/>
          </a:p>
          <a:p>
            <a:endParaRPr lang="en-GB" sz="1800" dirty="0"/>
          </a:p>
          <a:p>
            <a:endParaRPr lang="en-GB" sz="1800" dirty="0"/>
          </a:p>
          <a:p>
            <a:endParaRPr lang="en-GB" sz="1800" dirty="0"/>
          </a:p>
          <a:p>
            <a:endParaRPr lang="en-GB" sz="1800" dirty="0"/>
          </a:p>
          <a:p>
            <a:pPr marL="0" indent="0">
              <a:buNone/>
            </a:pPr>
            <a:endParaRPr lang="en-GB" sz="1800" dirty="0"/>
          </a:p>
          <a:p>
            <a:r>
              <a:rPr lang="en-GB" sz="900" dirty="0"/>
              <a:t>Bron:</a:t>
            </a:r>
            <a:br>
              <a:rPr lang="en-GB" sz="900" dirty="0"/>
            </a:br>
            <a:r>
              <a:rPr lang="nl-NL" sz="900" dirty="0">
                <a:hlinkClick r:id="rId3"/>
              </a:rPr>
              <a:t>Vertrouwelijke jeugdzorgdocumenten in de privémailbox van een oud-bestuurder in Alphen; burgemeester doet aangifte | Leidsch Dagblad</a:t>
            </a:r>
            <a:endParaRPr lang="nl-NL" sz="900" dirty="0"/>
          </a:p>
          <a:p>
            <a:r>
              <a:rPr lang="nl-NL" sz="900" dirty="0">
                <a:hlinkClick r:id="rId4"/>
              </a:rPr>
              <a:t>Zorgorganisatie Pluryn meldt datalek door verloren USB-stick - IT Pro - Nieuws – Tweakers</a:t>
            </a:r>
            <a:endParaRPr lang="nl-NL" sz="900" dirty="0"/>
          </a:p>
          <a:p>
            <a:r>
              <a:rPr lang="nl-NL" sz="900" dirty="0">
                <a:hlinkClick r:id="rId5"/>
              </a:rPr>
              <a:t>Datalek bij Limburgse voettherapie-keten: persoonlijke gegevens van duizenden cliënten mogelijk in verkeerde handen | De Limburger</a:t>
            </a:r>
            <a:endParaRPr lang="nl-NL" sz="900" dirty="0"/>
          </a:p>
          <a:p>
            <a:r>
              <a:rPr lang="nl-NL" sz="900" dirty="0">
                <a:hlinkClick r:id="rId6"/>
              </a:rPr>
              <a:t>AP waarschuwt voor gebruik van AI-chatbots na datalekmeldingen - IT Pro - Nieuws - Tweakers</a:t>
            </a:r>
            <a:endParaRPr lang="en-NL" sz="900"/>
          </a:p>
        </p:txBody>
      </p:sp>
      <p:pic>
        <p:nvPicPr>
          <p:cNvPr id="16" name="Afbeelding 15">
            <a:extLst>
              <a:ext uri="{FF2B5EF4-FFF2-40B4-BE49-F238E27FC236}">
                <a16:creationId xmlns:a16="http://schemas.microsoft.com/office/drawing/2014/main" id="{A4C9C110-E9E1-B02E-AF1F-62DD98319ADC}"/>
              </a:ext>
            </a:extLst>
          </p:cNvPr>
          <p:cNvPicPr>
            <a:picLocks noChangeAspect="1"/>
          </p:cNvPicPr>
          <p:nvPr/>
        </p:nvPicPr>
        <p:blipFill>
          <a:blip r:embed="rId7"/>
          <a:srcRect r="30751"/>
          <a:stretch/>
        </p:blipFill>
        <p:spPr>
          <a:xfrm>
            <a:off x="769028" y="1910485"/>
            <a:ext cx="5501144" cy="1376955"/>
          </a:xfrm>
          <a:prstGeom prst="rect">
            <a:avLst/>
          </a:prstGeom>
        </p:spPr>
      </p:pic>
      <p:pic>
        <p:nvPicPr>
          <p:cNvPr id="17" name="Afbeelding 16">
            <a:extLst>
              <a:ext uri="{FF2B5EF4-FFF2-40B4-BE49-F238E27FC236}">
                <a16:creationId xmlns:a16="http://schemas.microsoft.com/office/drawing/2014/main" id="{CD1AD3E0-AF2E-E9BD-B717-329AF554D88E}"/>
              </a:ext>
            </a:extLst>
          </p:cNvPr>
          <p:cNvPicPr>
            <a:picLocks noChangeAspect="1"/>
          </p:cNvPicPr>
          <p:nvPr/>
        </p:nvPicPr>
        <p:blipFill>
          <a:blip r:embed="rId8"/>
          <a:srcRect b="62519"/>
          <a:stretch>
            <a:fillRect/>
          </a:stretch>
        </p:blipFill>
        <p:spPr>
          <a:xfrm>
            <a:off x="6517258" y="2046117"/>
            <a:ext cx="5032181" cy="1213398"/>
          </a:xfrm>
          <a:prstGeom prst="rect">
            <a:avLst/>
          </a:prstGeom>
        </p:spPr>
      </p:pic>
      <p:pic>
        <p:nvPicPr>
          <p:cNvPr id="18" name="Afbeelding 17">
            <a:extLst>
              <a:ext uri="{FF2B5EF4-FFF2-40B4-BE49-F238E27FC236}">
                <a16:creationId xmlns:a16="http://schemas.microsoft.com/office/drawing/2014/main" id="{552A2150-F907-63EA-45E3-D33949E771DD}"/>
              </a:ext>
            </a:extLst>
          </p:cNvPr>
          <p:cNvPicPr>
            <a:picLocks noChangeAspect="1"/>
          </p:cNvPicPr>
          <p:nvPr/>
        </p:nvPicPr>
        <p:blipFill>
          <a:blip r:embed="rId9"/>
          <a:stretch>
            <a:fillRect/>
          </a:stretch>
        </p:blipFill>
        <p:spPr>
          <a:xfrm>
            <a:off x="6517258" y="3893822"/>
            <a:ext cx="4988419" cy="1213399"/>
          </a:xfrm>
          <a:prstGeom prst="rect">
            <a:avLst/>
          </a:prstGeom>
        </p:spPr>
      </p:pic>
      <p:pic>
        <p:nvPicPr>
          <p:cNvPr id="19" name="Afbeelding 18">
            <a:extLst>
              <a:ext uri="{FF2B5EF4-FFF2-40B4-BE49-F238E27FC236}">
                <a16:creationId xmlns:a16="http://schemas.microsoft.com/office/drawing/2014/main" id="{B56C4A95-23DC-1271-D163-6106CA163A0A}"/>
              </a:ext>
            </a:extLst>
          </p:cNvPr>
          <p:cNvPicPr>
            <a:picLocks noChangeAspect="1"/>
          </p:cNvPicPr>
          <p:nvPr/>
        </p:nvPicPr>
        <p:blipFill>
          <a:blip r:embed="rId10"/>
          <a:stretch>
            <a:fillRect/>
          </a:stretch>
        </p:blipFill>
        <p:spPr>
          <a:xfrm>
            <a:off x="838200" y="3893822"/>
            <a:ext cx="4867311" cy="1213400"/>
          </a:xfrm>
          <a:prstGeom prst="rect">
            <a:avLst/>
          </a:prstGeom>
        </p:spPr>
      </p:pic>
    </p:spTree>
    <p:extLst>
      <p:ext uri="{BB962C8B-B14F-4D97-AF65-F5344CB8AC3E}">
        <p14:creationId xmlns:p14="http://schemas.microsoft.com/office/powerpoint/2010/main" val="4282474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23324-55A7-7797-FA53-D2CF913404E3}"/>
            </a:ext>
          </a:extLst>
        </p:cNvPr>
        <p:cNvGrpSpPr/>
        <p:nvPr/>
      </p:nvGrpSpPr>
      <p:grpSpPr>
        <a:xfrm>
          <a:off x="0" y="0"/>
          <a:ext cx="0" cy="0"/>
          <a:chOff x="0" y="0"/>
          <a:chExt cx="0" cy="0"/>
        </a:xfrm>
      </p:grpSpPr>
      <p:pic>
        <p:nvPicPr>
          <p:cNvPr id="2" name="35994_ECP_Natuurdoc_V4.2.mp4">
            <a:hlinkClick r:id="" action="ppaction://media"/>
            <a:extLst>
              <a:ext uri="{FF2B5EF4-FFF2-40B4-BE49-F238E27FC236}">
                <a16:creationId xmlns:a16="http://schemas.microsoft.com/office/drawing/2014/main" id="{8DEACCB6-FEB4-4FA5-C119-67B14264E9B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302622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EC847-3BB5-13A4-3341-23E865FC86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7C4F7-AA3D-B11D-D2A6-76C5A49BDB43}"/>
              </a:ext>
            </a:extLst>
          </p:cNvPr>
          <p:cNvSpPr>
            <a:spLocks noGrp="1"/>
          </p:cNvSpPr>
          <p:nvPr>
            <p:ph type="title"/>
          </p:nvPr>
        </p:nvSpPr>
        <p:spPr/>
        <p:txBody>
          <a:bodyPr>
            <a:normAutofit/>
          </a:bodyPr>
          <a:lstStyle/>
          <a:p>
            <a:r>
              <a:rPr lang="nl-NL" dirty="0"/>
              <a:t>Gevolgen</a:t>
            </a:r>
          </a:p>
        </p:txBody>
      </p:sp>
      <p:pic>
        <p:nvPicPr>
          <p:cNvPr id="17" name="Graphic 16" descr="Dief met effen opvulling">
            <a:extLst>
              <a:ext uri="{FF2B5EF4-FFF2-40B4-BE49-F238E27FC236}">
                <a16:creationId xmlns:a16="http://schemas.microsoft.com/office/drawing/2014/main" id="{D7F98AB2-3A92-14DF-4F41-62A2668182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26467" y="1509023"/>
            <a:ext cx="1625151" cy="1625151"/>
          </a:xfrm>
          <a:prstGeom prst="rect">
            <a:avLst/>
          </a:prstGeom>
        </p:spPr>
      </p:pic>
      <p:sp>
        <p:nvSpPr>
          <p:cNvPr id="18" name="Tekstvak 17">
            <a:extLst>
              <a:ext uri="{FF2B5EF4-FFF2-40B4-BE49-F238E27FC236}">
                <a16:creationId xmlns:a16="http://schemas.microsoft.com/office/drawing/2014/main" id="{82F73B04-E477-5563-16DE-CCC2A8B79085}"/>
              </a:ext>
            </a:extLst>
          </p:cNvPr>
          <p:cNvSpPr txBox="1"/>
          <p:nvPr/>
        </p:nvSpPr>
        <p:spPr>
          <a:xfrm>
            <a:off x="1533805" y="3265671"/>
            <a:ext cx="2210475" cy="369332"/>
          </a:xfrm>
          <a:prstGeom prst="rect">
            <a:avLst/>
          </a:prstGeom>
          <a:noFill/>
        </p:spPr>
        <p:txBody>
          <a:bodyPr wrap="square" rtlCol="0">
            <a:spAutoFit/>
          </a:bodyPr>
          <a:lstStyle/>
          <a:p>
            <a:pPr algn="ctr"/>
            <a:r>
              <a:rPr lang="nl-NL">
                <a:solidFill>
                  <a:schemeClr val="accent1"/>
                </a:solidFill>
                <a:latin typeface="Avenir Next" panose="020B0503020202020204" pitchFamily="34" charset="0"/>
              </a:rPr>
              <a:t>Identiteitsdiefstal</a:t>
            </a:r>
          </a:p>
        </p:txBody>
      </p:sp>
      <p:pic>
        <p:nvPicPr>
          <p:cNvPr id="19" name="Graphic 18" descr="Irriterend met effen opvulling">
            <a:extLst>
              <a:ext uri="{FF2B5EF4-FFF2-40B4-BE49-F238E27FC236}">
                <a16:creationId xmlns:a16="http://schemas.microsoft.com/office/drawing/2014/main" id="{F37F28C6-9CE7-81DA-9F43-8D092ABC89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10055" y="1676315"/>
            <a:ext cx="1625151" cy="1625151"/>
          </a:xfrm>
          <a:prstGeom prst="rect">
            <a:avLst/>
          </a:prstGeom>
        </p:spPr>
      </p:pic>
      <p:sp>
        <p:nvSpPr>
          <p:cNvPr id="20" name="Tekstvak 19">
            <a:extLst>
              <a:ext uri="{FF2B5EF4-FFF2-40B4-BE49-F238E27FC236}">
                <a16:creationId xmlns:a16="http://schemas.microsoft.com/office/drawing/2014/main" id="{435C5141-F3FF-9FA7-1DA8-9D531286C513}"/>
              </a:ext>
            </a:extLst>
          </p:cNvPr>
          <p:cNvSpPr txBox="1"/>
          <p:nvPr/>
        </p:nvSpPr>
        <p:spPr>
          <a:xfrm>
            <a:off x="4884212" y="3329921"/>
            <a:ext cx="2210475" cy="646331"/>
          </a:xfrm>
          <a:prstGeom prst="rect">
            <a:avLst/>
          </a:prstGeom>
          <a:noFill/>
        </p:spPr>
        <p:txBody>
          <a:bodyPr wrap="square" rtlCol="0">
            <a:spAutoFit/>
          </a:bodyPr>
          <a:lstStyle/>
          <a:p>
            <a:pPr algn="ctr"/>
            <a:r>
              <a:rPr lang="nl-NL">
                <a:solidFill>
                  <a:schemeClr val="accent1"/>
                </a:solidFill>
                <a:latin typeface="Avenir Next" panose="020B0503020202020204" pitchFamily="34" charset="0"/>
              </a:rPr>
              <a:t>Geen zorg meer kunnen leveren</a:t>
            </a:r>
          </a:p>
        </p:txBody>
      </p:sp>
      <p:grpSp>
        <p:nvGrpSpPr>
          <p:cNvPr id="21" name="Groep 20">
            <a:extLst>
              <a:ext uri="{FF2B5EF4-FFF2-40B4-BE49-F238E27FC236}">
                <a16:creationId xmlns:a16="http://schemas.microsoft.com/office/drawing/2014/main" id="{B15D9CCF-F06D-4C83-DD80-0DB53ABB5C32}"/>
              </a:ext>
            </a:extLst>
          </p:cNvPr>
          <p:cNvGrpSpPr/>
          <p:nvPr/>
        </p:nvGrpSpPr>
        <p:grpSpPr>
          <a:xfrm>
            <a:off x="1813691" y="3991741"/>
            <a:ext cx="1625151" cy="1625151"/>
            <a:chOff x="416066" y="4247420"/>
            <a:chExt cx="1625150" cy="1625150"/>
          </a:xfrm>
        </p:grpSpPr>
        <p:pic>
          <p:nvPicPr>
            <p:cNvPr id="22" name="Graphic 21" descr="Badge vinkje met effen opvulling">
              <a:extLst>
                <a:ext uri="{FF2B5EF4-FFF2-40B4-BE49-F238E27FC236}">
                  <a16:creationId xmlns:a16="http://schemas.microsoft.com/office/drawing/2014/main" id="{39AFFCF9-8C4E-2B33-2D6E-04E688F8085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6066" y="4247420"/>
              <a:ext cx="1625150" cy="1625150"/>
            </a:xfrm>
            <a:prstGeom prst="rect">
              <a:avLst/>
            </a:prstGeom>
          </p:spPr>
        </p:pic>
        <p:pic>
          <p:nvPicPr>
            <p:cNvPr id="23" name="Graphic 22" descr="Sluiten silhouet">
              <a:extLst>
                <a:ext uri="{FF2B5EF4-FFF2-40B4-BE49-F238E27FC236}">
                  <a16:creationId xmlns:a16="http://schemas.microsoft.com/office/drawing/2014/main" id="{754E59CB-C39E-A6E6-9091-4C4980CE1D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6979" y="4339353"/>
              <a:ext cx="1357439" cy="1357439"/>
            </a:xfrm>
            <a:prstGeom prst="rect">
              <a:avLst/>
            </a:prstGeom>
          </p:spPr>
        </p:pic>
      </p:grpSp>
      <p:sp>
        <p:nvSpPr>
          <p:cNvPr id="24" name="Tekstvak 23">
            <a:extLst>
              <a:ext uri="{FF2B5EF4-FFF2-40B4-BE49-F238E27FC236}">
                <a16:creationId xmlns:a16="http://schemas.microsoft.com/office/drawing/2014/main" id="{506FBBF1-8FE2-1071-AAC7-5CE916ADAF89}"/>
              </a:ext>
            </a:extLst>
          </p:cNvPr>
          <p:cNvSpPr txBox="1"/>
          <p:nvPr/>
        </p:nvSpPr>
        <p:spPr>
          <a:xfrm>
            <a:off x="8811325" y="5827967"/>
            <a:ext cx="2210475" cy="369332"/>
          </a:xfrm>
          <a:prstGeom prst="rect">
            <a:avLst/>
          </a:prstGeom>
          <a:noFill/>
        </p:spPr>
        <p:txBody>
          <a:bodyPr wrap="square" rtlCol="0">
            <a:spAutoFit/>
          </a:bodyPr>
          <a:lstStyle/>
          <a:p>
            <a:pPr algn="ctr"/>
            <a:r>
              <a:rPr lang="nl-NL">
                <a:solidFill>
                  <a:schemeClr val="accent1"/>
                </a:solidFill>
                <a:latin typeface="Avenir Next" panose="020B0503020202020204" pitchFamily="34" charset="0"/>
              </a:rPr>
              <a:t>Bedreiging</a:t>
            </a:r>
          </a:p>
        </p:txBody>
      </p:sp>
      <p:pic>
        <p:nvPicPr>
          <p:cNvPr id="25" name="Graphic 24" descr="Beveiligingscamera met effen opvulling">
            <a:extLst>
              <a:ext uri="{FF2B5EF4-FFF2-40B4-BE49-F238E27FC236}">
                <a16:creationId xmlns:a16="http://schemas.microsoft.com/office/drawing/2014/main" id="{16D2692A-8DA6-9F48-A699-86C044E58BA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03988" y="1509023"/>
            <a:ext cx="1625151" cy="1625151"/>
          </a:xfrm>
          <a:prstGeom prst="rect">
            <a:avLst/>
          </a:prstGeom>
        </p:spPr>
      </p:pic>
      <p:sp>
        <p:nvSpPr>
          <p:cNvPr id="26" name="Tekstvak 25">
            <a:extLst>
              <a:ext uri="{FF2B5EF4-FFF2-40B4-BE49-F238E27FC236}">
                <a16:creationId xmlns:a16="http://schemas.microsoft.com/office/drawing/2014/main" id="{0D400E37-D0A0-FC22-3E35-E4759CEAB1F3}"/>
              </a:ext>
            </a:extLst>
          </p:cNvPr>
          <p:cNvSpPr txBox="1"/>
          <p:nvPr/>
        </p:nvSpPr>
        <p:spPr>
          <a:xfrm>
            <a:off x="8811325" y="3199546"/>
            <a:ext cx="2210475" cy="646331"/>
          </a:xfrm>
          <a:prstGeom prst="rect">
            <a:avLst/>
          </a:prstGeom>
          <a:noFill/>
        </p:spPr>
        <p:txBody>
          <a:bodyPr wrap="square" rtlCol="0">
            <a:spAutoFit/>
          </a:bodyPr>
          <a:lstStyle/>
          <a:p>
            <a:pPr algn="ctr"/>
            <a:r>
              <a:rPr lang="nl-NL">
                <a:solidFill>
                  <a:schemeClr val="accent1"/>
                </a:solidFill>
                <a:latin typeface="Avenir Next" panose="020B0503020202020204" pitchFamily="34" charset="0"/>
              </a:rPr>
              <a:t>Inbreuk op de privacy</a:t>
            </a:r>
          </a:p>
        </p:txBody>
      </p:sp>
      <p:pic>
        <p:nvPicPr>
          <p:cNvPr id="27" name="Graphic 26" descr="Geld met effen opvulling">
            <a:extLst>
              <a:ext uri="{FF2B5EF4-FFF2-40B4-BE49-F238E27FC236}">
                <a16:creationId xmlns:a16="http://schemas.microsoft.com/office/drawing/2014/main" id="{4E3A8C90-2451-64CB-2D24-0D9608C7602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283424" y="4111154"/>
            <a:ext cx="1625151" cy="1625151"/>
          </a:xfrm>
          <a:prstGeom prst="rect">
            <a:avLst/>
          </a:prstGeom>
        </p:spPr>
      </p:pic>
      <p:sp>
        <p:nvSpPr>
          <p:cNvPr id="28" name="Tekstvak 27">
            <a:extLst>
              <a:ext uri="{FF2B5EF4-FFF2-40B4-BE49-F238E27FC236}">
                <a16:creationId xmlns:a16="http://schemas.microsoft.com/office/drawing/2014/main" id="{A18651D6-9A98-7DF2-0486-BAC0D2E8439F}"/>
              </a:ext>
            </a:extLst>
          </p:cNvPr>
          <p:cNvSpPr txBox="1"/>
          <p:nvPr/>
        </p:nvSpPr>
        <p:spPr>
          <a:xfrm>
            <a:off x="4990761" y="5827967"/>
            <a:ext cx="2210475" cy="369332"/>
          </a:xfrm>
          <a:prstGeom prst="rect">
            <a:avLst/>
          </a:prstGeom>
          <a:noFill/>
        </p:spPr>
        <p:txBody>
          <a:bodyPr wrap="square" rtlCol="0">
            <a:spAutoFit/>
          </a:bodyPr>
          <a:lstStyle/>
          <a:p>
            <a:pPr algn="ctr"/>
            <a:r>
              <a:rPr lang="nl-NL">
                <a:solidFill>
                  <a:schemeClr val="accent1"/>
                </a:solidFill>
                <a:latin typeface="Avenir Next" panose="020B0503020202020204" pitchFamily="34" charset="0"/>
              </a:rPr>
              <a:t>Financiële schade</a:t>
            </a:r>
          </a:p>
        </p:txBody>
      </p:sp>
      <p:pic>
        <p:nvPicPr>
          <p:cNvPr id="29" name="Graphic 28" descr="Boos gezicht met effen opvulling met effen opvulling">
            <a:extLst>
              <a:ext uri="{FF2B5EF4-FFF2-40B4-BE49-F238E27FC236}">
                <a16:creationId xmlns:a16="http://schemas.microsoft.com/office/drawing/2014/main" id="{CA14CD53-4AFA-DFAD-AA4D-6CCFFDAD01F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118698" y="4151453"/>
            <a:ext cx="1553632" cy="1553632"/>
          </a:xfrm>
          <a:prstGeom prst="rect">
            <a:avLst/>
          </a:prstGeom>
        </p:spPr>
      </p:pic>
      <p:sp>
        <p:nvSpPr>
          <p:cNvPr id="30" name="Tekstvak 29">
            <a:extLst>
              <a:ext uri="{FF2B5EF4-FFF2-40B4-BE49-F238E27FC236}">
                <a16:creationId xmlns:a16="http://schemas.microsoft.com/office/drawing/2014/main" id="{BC260B13-EF85-B326-26C2-7DAE2208E2C6}"/>
              </a:ext>
            </a:extLst>
          </p:cNvPr>
          <p:cNvSpPr txBox="1"/>
          <p:nvPr/>
        </p:nvSpPr>
        <p:spPr>
          <a:xfrm>
            <a:off x="1471912" y="5675839"/>
            <a:ext cx="2210475" cy="923330"/>
          </a:xfrm>
          <a:prstGeom prst="rect">
            <a:avLst/>
          </a:prstGeom>
          <a:noFill/>
        </p:spPr>
        <p:txBody>
          <a:bodyPr wrap="square" rtlCol="0">
            <a:spAutoFit/>
          </a:bodyPr>
          <a:lstStyle/>
          <a:p>
            <a:pPr algn="ctr"/>
            <a:r>
              <a:rPr lang="nl-NL">
                <a:solidFill>
                  <a:schemeClr val="accent1"/>
                </a:solidFill>
                <a:latin typeface="Avenir Next" panose="020B0503020202020204" pitchFamily="34" charset="0"/>
              </a:rPr>
              <a:t>Geen vertrouwen meer in de organisatie</a:t>
            </a:r>
          </a:p>
        </p:txBody>
      </p:sp>
    </p:spTree>
    <p:extLst>
      <p:ext uri="{BB962C8B-B14F-4D97-AF65-F5344CB8AC3E}">
        <p14:creationId xmlns:p14="http://schemas.microsoft.com/office/powerpoint/2010/main" val="3533422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r="-2266" b="-81807"/>
            </a:stretch>
          </a:blipFill>
        </p:spPr>
        <p:txBody>
          <a:bodyPr/>
          <a:lstStyle/>
          <a:p>
            <a:endParaRPr lang="nl-NL" sz="1200"/>
          </a:p>
        </p:txBody>
      </p:sp>
      <p:sp>
        <p:nvSpPr>
          <p:cNvPr id="3" name="Freeform 3"/>
          <p:cNvSpPr/>
          <p:nvPr/>
        </p:nvSpPr>
        <p:spPr>
          <a:xfrm>
            <a:off x="6553525" y="685800"/>
            <a:ext cx="5301960" cy="4654464"/>
          </a:xfrm>
          <a:custGeom>
            <a:avLst/>
            <a:gdLst/>
            <a:ahLst/>
            <a:cxnLst/>
            <a:rect l="l" t="t" r="r" b="b"/>
            <a:pathLst>
              <a:path w="7952940" h="6981696">
                <a:moveTo>
                  <a:pt x="0" y="0"/>
                </a:moveTo>
                <a:lnTo>
                  <a:pt x="7952940" y="0"/>
                </a:lnTo>
                <a:lnTo>
                  <a:pt x="7952940" y="6981696"/>
                </a:lnTo>
                <a:lnTo>
                  <a:pt x="0" y="6981696"/>
                </a:lnTo>
                <a:lnTo>
                  <a:pt x="0" y="0"/>
                </a:lnTo>
                <a:close/>
              </a:path>
            </a:pathLst>
          </a:custGeom>
          <a:blipFill>
            <a:blip r:embed="rId4"/>
            <a:stretch>
              <a:fillRect l="-20884" t="-7459" r="-20707"/>
            </a:stretch>
          </a:blipFill>
        </p:spPr>
        <p:txBody>
          <a:bodyPr/>
          <a:lstStyle/>
          <a:p>
            <a:endParaRPr lang="nl-NL" sz="1200"/>
          </a:p>
        </p:txBody>
      </p:sp>
      <p:sp>
        <p:nvSpPr>
          <p:cNvPr id="4" name="Freeform 4"/>
          <p:cNvSpPr/>
          <p:nvPr/>
        </p:nvSpPr>
        <p:spPr>
          <a:xfrm>
            <a:off x="10840593" y="6341002"/>
            <a:ext cx="1351407" cy="506778"/>
          </a:xfrm>
          <a:custGeom>
            <a:avLst/>
            <a:gdLst/>
            <a:ahLst/>
            <a:cxnLst/>
            <a:rect l="l" t="t" r="r" b="b"/>
            <a:pathLst>
              <a:path w="2027111" h="760167">
                <a:moveTo>
                  <a:pt x="0" y="0"/>
                </a:moveTo>
                <a:lnTo>
                  <a:pt x="2027111" y="0"/>
                </a:lnTo>
                <a:lnTo>
                  <a:pt x="2027111" y="760167"/>
                </a:lnTo>
                <a:lnTo>
                  <a:pt x="0" y="760167"/>
                </a:lnTo>
                <a:lnTo>
                  <a:pt x="0" y="0"/>
                </a:lnTo>
                <a:close/>
              </a:path>
            </a:pathLst>
          </a:custGeom>
          <a:blipFill>
            <a:blip r:embed="rId5"/>
            <a:stretch>
              <a:fillRect/>
            </a:stretch>
          </a:blipFill>
        </p:spPr>
        <p:txBody>
          <a:bodyPr/>
          <a:lstStyle/>
          <a:p>
            <a:endParaRPr lang="nl-NL" sz="1200"/>
          </a:p>
        </p:txBody>
      </p:sp>
      <p:grpSp>
        <p:nvGrpSpPr>
          <p:cNvPr id="5" name="Group 5"/>
          <p:cNvGrpSpPr/>
          <p:nvPr/>
        </p:nvGrpSpPr>
        <p:grpSpPr>
          <a:xfrm>
            <a:off x="0" y="5340264"/>
            <a:ext cx="12192000" cy="1517736"/>
            <a:chOff x="0" y="0"/>
            <a:chExt cx="4334933" cy="539640"/>
          </a:xfrm>
        </p:grpSpPr>
        <p:sp>
          <p:nvSpPr>
            <p:cNvPr id="6" name="Freeform 6"/>
            <p:cNvSpPr/>
            <p:nvPr/>
          </p:nvSpPr>
          <p:spPr>
            <a:xfrm>
              <a:off x="0" y="0"/>
              <a:ext cx="4334933" cy="539640"/>
            </a:xfrm>
            <a:custGeom>
              <a:avLst/>
              <a:gdLst/>
              <a:ahLst/>
              <a:cxnLst/>
              <a:rect l="l" t="t" r="r" b="b"/>
              <a:pathLst>
                <a:path w="4334933" h="539640">
                  <a:moveTo>
                    <a:pt x="0" y="0"/>
                  </a:moveTo>
                  <a:lnTo>
                    <a:pt x="4334933" y="0"/>
                  </a:lnTo>
                  <a:lnTo>
                    <a:pt x="4334933" y="539640"/>
                  </a:lnTo>
                  <a:lnTo>
                    <a:pt x="0" y="539640"/>
                  </a:lnTo>
                  <a:close/>
                </a:path>
              </a:pathLst>
            </a:custGeom>
            <a:solidFill>
              <a:srgbClr val="FFFFFF"/>
            </a:solidFill>
          </p:spPr>
          <p:txBody>
            <a:bodyPr/>
            <a:lstStyle/>
            <a:p>
              <a:endParaRPr lang="nl-NL" sz="1200"/>
            </a:p>
          </p:txBody>
        </p:sp>
        <p:sp>
          <p:nvSpPr>
            <p:cNvPr id="7" name="TextBox 7"/>
            <p:cNvSpPr txBox="1"/>
            <p:nvPr/>
          </p:nvSpPr>
          <p:spPr>
            <a:xfrm>
              <a:off x="0" y="-85725"/>
              <a:ext cx="4334933" cy="625365"/>
            </a:xfrm>
            <a:prstGeom prst="rect">
              <a:avLst/>
            </a:prstGeom>
          </p:spPr>
          <p:txBody>
            <a:bodyPr lIns="33867" tIns="33867" rIns="33867" bIns="33867" rtlCol="0" anchor="ctr"/>
            <a:lstStyle/>
            <a:p>
              <a:pPr algn="ctr">
                <a:lnSpc>
                  <a:spcPts val="2053"/>
                </a:lnSpc>
                <a:spcBef>
                  <a:spcPct val="0"/>
                </a:spcBef>
              </a:pPr>
              <a:endParaRPr lang="nl-NL" sz="1200"/>
            </a:p>
          </p:txBody>
        </p:sp>
      </p:grpSp>
      <p:grpSp>
        <p:nvGrpSpPr>
          <p:cNvPr id="9" name="Group 9"/>
          <p:cNvGrpSpPr/>
          <p:nvPr/>
        </p:nvGrpSpPr>
        <p:grpSpPr>
          <a:xfrm>
            <a:off x="0" y="-69986"/>
            <a:ext cx="12192000" cy="5410250"/>
            <a:chOff x="0" y="-47625"/>
            <a:chExt cx="8296523" cy="3681616"/>
          </a:xfrm>
        </p:grpSpPr>
        <p:sp>
          <p:nvSpPr>
            <p:cNvPr id="10" name="Freeform 10"/>
            <p:cNvSpPr/>
            <p:nvPr/>
          </p:nvSpPr>
          <p:spPr>
            <a:xfrm>
              <a:off x="0" y="0"/>
              <a:ext cx="8296523" cy="3633991"/>
            </a:xfrm>
            <a:custGeom>
              <a:avLst/>
              <a:gdLst/>
              <a:ahLst/>
              <a:cxnLst/>
              <a:rect l="l" t="t" r="r" b="b"/>
              <a:pathLst>
                <a:path w="8296523" h="3633991">
                  <a:moveTo>
                    <a:pt x="0" y="0"/>
                  </a:moveTo>
                  <a:lnTo>
                    <a:pt x="8296523" y="0"/>
                  </a:lnTo>
                  <a:lnTo>
                    <a:pt x="8296523" y="3633991"/>
                  </a:lnTo>
                  <a:lnTo>
                    <a:pt x="0" y="3633991"/>
                  </a:lnTo>
                  <a:close/>
                </a:path>
              </a:pathLst>
            </a:custGeom>
            <a:solidFill>
              <a:srgbClr val="6FC7F5">
                <a:alpha val="24706"/>
              </a:srgbClr>
            </a:solidFill>
          </p:spPr>
          <p:txBody>
            <a:bodyPr/>
            <a:lstStyle/>
            <a:p>
              <a:endParaRPr lang="nl-NL" sz="1200"/>
            </a:p>
          </p:txBody>
        </p:sp>
        <p:sp>
          <p:nvSpPr>
            <p:cNvPr id="11" name="TextBox 11"/>
            <p:cNvSpPr txBox="1"/>
            <p:nvPr/>
          </p:nvSpPr>
          <p:spPr>
            <a:xfrm>
              <a:off x="0" y="-47625"/>
              <a:ext cx="8296523" cy="3681616"/>
            </a:xfrm>
            <a:prstGeom prst="rect">
              <a:avLst/>
            </a:prstGeom>
          </p:spPr>
          <p:txBody>
            <a:bodyPr lIns="17695" tIns="17695" rIns="17695" bIns="17695" rtlCol="0" anchor="ctr"/>
            <a:lstStyle/>
            <a:p>
              <a:pPr algn="ctr">
                <a:lnSpc>
                  <a:spcPts val="1170"/>
                </a:lnSpc>
              </a:pPr>
              <a:endParaRPr lang="nl-NL" sz="1200"/>
            </a:p>
          </p:txBody>
        </p:sp>
      </p:grpSp>
      <p:sp>
        <p:nvSpPr>
          <p:cNvPr id="12" name="Freeform 12"/>
          <p:cNvSpPr/>
          <p:nvPr/>
        </p:nvSpPr>
        <p:spPr>
          <a:xfrm flipH="1">
            <a:off x="370101" y="912356"/>
            <a:ext cx="5164191" cy="2872581"/>
          </a:xfrm>
          <a:custGeom>
            <a:avLst/>
            <a:gdLst/>
            <a:ahLst/>
            <a:cxnLst/>
            <a:rect l="l" t="t" r="r" b="b"/>
            <a:pathLst>
              <a:path w="7746287" h="4308872">
                <a:moveTo>
                  <a:pt x="7746287" y="0"/>
                </a:moveTo>
                <a:lnTo>
                  <a:pt x="0" y="0"/>
                </a:lnTo>
                <a:lnTo>
                  <a:pt x="0" y="4308872"/>
                </a:lnTo>
                <a:lnTo>
                  <a:pt x="7746287" y="4308872"/>
                </a:lnTo>
                <a:lnTo>
                  <a:pt x="7746287"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sz="1200"/>
          </a:p>
        </p:txBody>
      </p:sp>
      <p:sp>
        <p:nvSpPr>
          <p:cNvPr id="13" name="TextBox 13"/>
          <p:cNvSpPr txBox="1"/>
          <p:nvPr/>
        </p:nvSpPr>
        <p:spPr>
          <a:xfrm>
            <a:off x="535885" y="1141723"/>
            <a:ext cx="4832623" cy="2356286"/>
          </a:xfrm>
          <a:prstGeom prst="rect">
            <a:avLst/>
          </a:prstGeom>
        </p:spPr>
        <p:txBody>
          <a:bodyPr lIns="0" tIns="0" rIns="0" bIns="0" rtlCol="0" anchor="t">
            <a:spAutoFit/>
          </a:bodyPr>
          <a:lstStyle/>
          <a:p>
            <a:pPr algn="ctr">
              <a:lnSpc>
                <a:spcPts val="2333"/>
              </a:lnSpc>
            </a:pPr>
            <a:r>
              <a:rPr lang="nl-NL" sz="1866" dirty="0">
                <a:solidFill>
                  <a:srgbClr val="FFFFFF"/>
                </a:solidFill>
                <a:latin typeface="Avenir"/>
                <a:ea typeface="Avenir"/>
                <a:cs typeface="Avenir"/>
                <a:sym typeface="Avenir"/>
              </a:rPr>
              <a:t>“Tijdens het begeleiden van een training in de oefenzaal werd ik even weggeroepen. Mijn computer stond nog aan, met het dossier van een van de deelnemers op het scherm. Andere cliënten zagen persoonlijke informatie zoals diagnose en behandelplan. Een van hen diende een klacht in bij </a:t>
            </a:r>
          </a:p>
          <a:p>
            <a:pPr algn="ctr">
              <a:lnSpc>
                <a:spcPts val="2333"/>
              </a:lnSpc>
            </a:pPr>
            <a:r>
              <a:rPr lang="nl-NL" sz="1866" dirty="0">
                <a:solidFill>
                  <a:srgbClr val="FFFFFF"/>
                </a:solidFill>
                <a:latin typeface="Avenir"/>
                <a:ea typeface="Avenir"/>
                <a:cs typeface="Avenir"/>
                <a:sym typeface="Avenir"/>
              </a:rPr>
              <a:t>de praktijkeigenaar.”</a:t>
            </a:r>
          </a:p>
        </p:txBody>
      </p:sp>
      <p:sp>
        <p:nvSpPr>
          <p:cNvPr id="14" name="Freeform 14"/>
          <p:cNvSpPr/>
          <p:nvPr/>
        </p:nvSpPr>
        <p:spPr>
          <a:xfrm>
            <a:off x="5658495" y="-11266"/>
            <a:ext cx="875010" cy="923622"/>
          </a:xfrm>
          <a:custGeom>
            <a:avLst/>
            <a:gdLst/>
            <a:ahLst/>
            <a:cxnLst/>
            <a:rect l="l" t="t" r="r" b="b"/>
            <a:pathLst>
              <a:path w="1312515" h="1385433">
                <a:moveTo>
                  <a:pt x="0" y="0"/>
                </a:moveTo>
                <a:lnTo>
                  <a:pt x="1312516" y="0"/>
                </a:lnTo>
                <a:lnTo>
                  <a:pt x="1312516" y="1385433"/>
                </a:lnTo>
                <a:lnTo>
                  <a:pt x="0" y="138543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nl-NL" sz="1200"/>
          </a:p>
        </p:txBody>
      </p:sp>
      <p:sp>
        <p:nvSpPr>
          <p:cNvPr id="15" name="Tekstvak 14">
            <a:extLst>
              <a:ext uri="{FF2B5EF4-FFF2-40B4-BE49-F238E27FC236}">
                <a16:creationId xmlns:a16="http://schemas.microsoft.com/office/drawing/2014/main" id="{B709632C-0B19-4342-F55F-4FF3E2C56050}"/>
              </a:ext>
            </a:extLst>
          </p:cNvPr>
          <p:cNvSpPr txBox="1"/>
          <p:nvPr/>
        </p:nvSpPr>
        <p:spPr>
          <a:xfrm>
            <a:off x="1828800" y="5622078"/>
            <a:ext cx="8534400" cy="954107"/>
          </a:xfrm>
          <a:prstGeom prst="rect">
            <a:avLst/>
          </a:prstGeom>
          <a:noFill/>
        </p:spPr>
        <p:txBody>
          <a:bodyPr wrap="square" rtlCol="0">
            <a:spAutoFit/>
          </a:bodyPr>
          <a:lstStyle/>
          <a:p>
            <a:pPr algn="ctr"/>
            <a:r>
              <a:rPr lang="nl-NL" sz="2800" b="1" dirty="0">
                <a:solidFill>
                  <a:schemeClr val="accent1"/>
                </a:solidFill>
                <a:latin typeface="Avenir Book" panose="02000503020000020003" pitchFamily="2" charset="0"/>
              </a:rPr>
              <a:t>De reputatie van jouw organisatie staat op het spel. </a:t>
            </a:r>
          </a:p>
          <a:p>
            <a:pPr algn="ctr"/>
            <a:r>
              <a:rPr lang="nl-NL" sz="2800" b="1" dirty="0">
                <a:solidFill>
                  <a:schemeClr val="accent2"/>
                </a:solidFill>
                <a:latin typeface="Avenir Book" panose="02000503020000020003" pitchFamily="2" charset="0"/>
              </a:rPr>
              <a:t>Laat zien dat gegevens bij jullie veilig zijn.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18E03-DDBA-143B-2016-74E7CC9952C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0156D6-2186-5BA4-D0F4-0B940A294433}"/>
              </a:ext>
            </a:extLst>
          </p:cNvPr>
          <p:cNvSpPr>
            <a:spLocks noGrp="1"/>
          </p:cNvSpPr>
          <p:nvPr>
            <p:ph type="title"/>
          </p:nvPr>
        </p:nvSpPr>
        <p:spPr/>
        <p:txBody>
          <a:bodyPr>
            <a:normAutofit fontScale="90000"/>
          </a:bodyPr>
          <a:lstStyle/>
          <a:p>
            <a:r>
              <a:rPr lang="nl-NL" dirty="0"/>
              <a:t>InformatieVeilig Gedrag in de Zorg (IVGZ) maakt gedrag praktisch</a:t>
            </a:r>
          </a:p>
        </p:txBody>
      </p:sp>
      <p:sp>
        <p:nvSpPr>
          <p:cNvPr id="4" name="Freeform 12">
            <a:extLst>
              <a:ext uri="{FF2B5EF4-FFF2-40B4-BE49-F238E27FC236}">
                <a16:creationId xmlns:a16="http://schemas.microsoft.com/office/drawing/2014/main" id="{88629171-7EE4-6E3C-9927-A0A7202287F8}"/>
              </a:ext>
            </a:extLst>
          </p:cNvPr>
          <p:cNvSpPr/>
          <p:nvPr/>
        </p:nvSpPr>
        <p:spPr>
          <a:xfrm>
            <a:off x="1460771" y="2395549"/>
            <a:ext cx="2469165" cy="2066897"/>
          </a:xfrm>
          <a:custGeom>
            <a:avLst/>
            <a:gdLst/>
            <a:ahLst/>
            <a:cxnLst/>
            <a:rect l="l" t="t" r="r" b="b"/>
            <a:pathLst>
              <a:path w="2782679" h="2329334">
                <a:moveTo>
                  <a:pt x="0" y="0"/>
                </a:moveTo>
                <a:lnTo>
                  <a:pt x="2782679" y="0"/>
                </a:lnTo>
                <a:lnTo>
                  <a:pt x="2782679" y="2329335"/>
                </a:lnTo>
                <a:lnTo>
                  <a:pt x="0" y="232933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l-NL" sz="3200">
              <a:solidFill>
                <a:schemeClr val="accent1"/>
              </a:solidFill>
            </a:endParaRPr>
          </a:p>
        </p:txBody>
      </p:sp>
      <p:sp>
        <p:nvSpPr>
          <p:cNvPr id="5" name="Freeform 13">
            <a:extLst>
              <a:ext uri="{FF2B5EF4-FFF2-40B4-BE49-F238E27FC236}">
                <a16:creationId xmlns:a16="http://schemas.microsoft.com/office/drawing/2014/main" id="{6721D806-ECE6-BCF1-EEEC-11995845BEE7}"/>
              </a:ext>
            </a:extLst>
          </p:cNvPr>
          <p:cNvSpPr/>
          <p:nvPr/>
        </p:nvSpPr>
        <p:spPr>
          <a:xfrm>
            <a:off x="5086665" y="2395549"/>
            <a:ext cx="2018669" cy="2066897"/>
          </a:xfrm>
          <a:custGeom>
            <a:avLst/>
            <a:gdLst/>
            <a:ahLst/>
            <a:cxnLst/>
            <a:rect l="l" t="t" r="r" b="b"/>
            <a:pathLst>
              <a:path w="2274983" h="2329334">
                <a:moveTo>
                  <a:pt x="0" y="0"/>
                </a:moveTo>
                <a:lnTo>
                  <a:pt x="2274983" y="0"/>
                </a:lnTo>
                <a:lnTo>
                  <a:pt x="2274983" y="2329335"/>
                </a:lnTo>
                <a:lnTo>
                  <a:pt x="0" y="232933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l-NL" sz="3200">
              <a:solidFill>
                <a:schemeClr val="accent1"/>
              </a:solidFill>
            </a:endParaRPr>
          </a:p>
        </p:txBody>
      </p:sp>
      <p:sp>
        <p:nvSpPr>
          <p:cNvPr id="6" name="Freeform 14">
            <a:extLst>
              <a:ext uri="{FF2B5EF4-FFF2-40B4-BE49-F238E27FC236}">
                <a16:creationId xmlns:a16="http://schemas.microsoft.com/office/drawing/2014/main" id="{D997A0E6-D4AB-824C-0EEF-6E6CC145799A}"/>
              </a:ext>
            </a:extLst>
          </p:cNvPr>
          <p:cNvSpPr/>
          <p:nvPr/>
        </p:nvSpPr>
        <p:spPr>
          <a:xfrm>
            <a:off x="8820421" y="2395550"/>
            <a:ext cx="2255822" cy="2066897"/>
          </a:xfrm>
          <a:custGeom>
            <a:avLst/>
            <a:gdLst/>
            <a:ahLst/>
            <a:cxnLst/>
            <a:rect l="l" t="t" r="r" b="b"/>
            <a:pathLst>
              <a:path w="2542248" h="2329334">
                <a:moveTo>
                  <a:pt x="0" y="0"/>
                </a:moveTo>
                <a:lnTo>
                  <a:pt x="2542247" y="0"/>
                </a:lnTo>
                <a:lnTo>
                  <a:pt x="2542247" y="2329335"/>
                </a:lnTo>
                <a:lnTo>
                  <a:pt x="0" y="232933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sz="3200">
              <a:solidFill>
                <a:schemeClr val="accent1"/>
              </a:solidFill>
            </a:endParaRPr>
          </a:p>
        </p:txBody>
      </p:sp>
      <p:sp>
        <p:nvSpPr>
          <p:cNvPr id="7" name="Tekstvak 6">
            <a:extLst>
              <a:ext uri="{FF2B5EF4-FFF2-40B4-BE49-F238E27FC236}">
                <a16:creationId xmlns:a16="http://schemas.microsoft.com/office/drawing/2014/main" id="{582EE1A0-E7E9-7E00-BF87-AF06A04748B4}"/>
              </a:ext>
            </a:extLst>
          </p:cNvPr>
          <p:cNvSpPr txBox="1"/>
          <p:nvPr/>
        </p:nvSpPr>
        <p:spPr>
          <a:xfrm>
            <a:off x="1088803" y="4940364"/>
            <a:ext cx="3213100" cy="1292662"/>
          </a:xfrm>
          <a:prstGeom prst="rect">
            <a:avLst/>
          </a:prstGeom>
          <a:noFill/>
        </p:spPr>
        <p:txBody>
          <a:bodyPr wrap="square" rtlCol="0">
            <a:spAutoFit/>
          </a:bodyPr>
          <a:lstStyle/>
          <a:p>
            <a:pPr algn="ctr"/>
            <a:r>
              <a:rPr lang="nl-NL" sz="2600" b="1" dirty="0">
                <a:solidFill>
                  <a:schemeClr val="accent1"/>
                </a:solidFill>
                <a:latin typeface="Avenir Book" panose="02000503020000020003" pitchFamily="2" charset="0"/>
              </a:rPr>
              <a:t>De gedrags-component van veiligheid centraal</a:t>
            </a:r>
            <a:endParaRPr lang="nl-NL" sz="2600" dirty="0">
              <a:solidFill>
                <a:schemeClr val="accent1"/>
              </a:solidFill>
              <a:latin typeface="Avenir Book" panose="02000503020000020003" pitchFamily="2" charset="0"/>
            </a:endParaRPr>
          </a:p>
        </p:txBody>
      </p:sp>
      <p:sp>
        <p:nvSpPr>
          <p:cNvPr id="8" name="Tekstvak 7">
            <a:extLst>
              <a:ext uri="{FF2B5EF4-FFF2-40B4-BE49-F238E27FC236}">
                <a16:creationId xmlns:a16="http://schemas.microsoft.com/office/drawing/2014/main" id="{9E7BEF4A-741C-FF00-C1AC-2974B7984A39}"/>
              </a:ext>
            </a:extLst>
          </p:cNvPr>
          <p:cNvSpPr txBox="1"/>
          <p:nvPr/>
        </p:nvSpPr>
        <p:spPr>
          <a:xfrm>
            <a:off x="4766732" y="4940364"/>
            <a:ext cx="2658534" cy="1292662"/>
          </a:xfrm>
          <a:prstGeom prst="rect">
            <a:avLst/>
          </a:prstGeom>
          <a:noFill/>
        </p:spPr>
        <p:txBody>
          <a:bodyPr wrap="square" rtlCol="0">
            <a:spAutoFit/>
          </a:bodyPr>
          <a:lstStyle/>
          <a:p>
            <a:pPr algn="ctr"/>
            <a:r>
              <a:rPr lang="nl-NL" sz="2600" b="1" dirty="0">
                <a:solidFill>
                  <a:schemeClr val="accent1"/>
                </a:solidFill>
                <a:latin typeface="Avenir Book" panose="02000503020000020003" pitchFamily="2" charset="0"/>
              </a:rPr>
              <a:t>Informeren, inspireren en activeren</a:t>
            </a:r>
            <a:endParaRPr lang="nl-NL" sz="2600" dirty="0">
              <a:solidFill>
                <a:schemeClr val="accent1"/>
              </a:solidFill>
              <a:latin typeface="Avenir Book" panose="02000503020000020003" pitchFamily="2" charset="0"/>
            </a:endParaRPr>
          </a:p>
        </p:txBody>
      </p:sp>
      <p:sp>
        <p:nvSpPr>
          <p:cNvPr id="9" name="Tekstvak 8">
            <a:extLst>
              <a:ext uri="{FF2B5EF4-FFF2-40B4-BE49-F238E27FC236}">
                <a16:creationId xmlns:a16="http://schemas.microsoft.com/office/drawing/2014/main" id="{486D52FC-2334-7EB0-8DFB-6FCDD292E148}"/>
              </a:ext>
            </a:extLst>
          </p:cNvPr>
          <p:cNvSpPr txBox="1"/>
          <p:nvPr/>
        </p:nvSpPr>
        <p:spPr>
          <a:xfrm>
            <a:off x="8517466" y="4949823"/>
            <a:ext cx="3213100" cy="1292662"/>
          </a:xfrm>
          <a:prstGeom prst="rect">
            <a:avLst/>
          </a:prstGeom>
          <a:noFill/>
        </p:spPr>
        <p:txBody>
          <a:bodyPr wrap="square" rtlCol="0">
            <a:spAutoFit/>
          </a:bodyPr>
          <a:lstStyle/>
          <a:p>
            <a:pPr algn="ctr"/>
            <a:r>
              <a:rPr lang="nl-NL" sz="2600" b="1">
                <a:solidFill>
                  <a:schemeClr val="accent1"/>
                </a:solidFill>
                <a:latin typeface="Avenir Book" panose="02000503020000020003" pitchFamily="2" charset="0"/>
              </a:rPr>
              <a:t>Gratis toegankelijke trainingen en hulpmiddelen</a:t>
            </a:r>
            <a:endParaRPr lang="nl-NL" sz="2600">
              <a:solidFill>
                <a:schemeClr val="accent1"/>
              </a:solidFill>
              <a:latin typeface="Avenir Book" panose="02000503020000020003" pitchFamily="2" charset="0"/>
            </a:endParaRPr>
          </a:p>
        </p:txBody>
      </p:sp>
    </p:spTree>
    <p:extLst>
      <p:ext uri="{BB962C8B-B14F-4D97-AF65-F5344CB8AC3E}">
        <p14:creationId xmlns:p14="http://schemas.microsoft.com/office/powerpoint/2010/main" val="3855689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43396C30-EF9C-9E23-7D80-D4C28A627FFC}"/>
              </a:ext>
            </a:extLst>
          </p:cNvPr>
          <p:cNvPicPr>
            <a:picLocks noChangeAspect="1"/>
          </p:cNvPicPr>
          <p:nvPr/>
        </p:nvPicPr>
        <p:blipFill>
          <a:blip r:embed="rId2"/>
          <a:stretch>
            <a:fillRect/>
          </a:stretch>
        </p:blipFill>
        <p:spPr>
          <a:xfrm>
            <a:off x="1094419" y="906716"/>
            <a:ext cx="10003162" cy="5599254"/>
          </a:xfrm>
          <a:prstGeom prst="rect">
            <a:avLst/>
          </a:prstGeom>
        </p:spPr>
      </p:pic>
    </p:spTree>
    <p:extLst>
      <p:ext uri="{BB962C8B-B14F-4D97-AF65-F5344CB8AC3E}">
        <p14:creationId xmlns:p14="http://schemas.microsoft.com/office/powerpoint/2010/main" val="2120469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0FAD8E-5F12-86A0-BBE4-26902F743666}"/>
              </a:ext>
            </a:extLst>
          </p:cNvPr>
          <p:cNvSpPr>
            <a:spLocks noGrp="1"/>
          </p:cNvSpPr>
          <p:nvPr>
            <p:ph type="title"/>
          </p:nvPr>
        </p:nvSpPr>
        <p:spPr/>
        <p:txBody>
          <a:bodyPr>
            <a:normAutofit/>
          </a:bodyPr>
          <a:lstStyle/>
          <a:p>
            <a:r>
              <a:rPr lang="nl-NL" dirty="0"/>
              <a:t>Uitdagingen</a:t>
            </a:r>
          </a:p>
        </p:txBody>
      </p:sp>
      <p:sp>
        <p:nvSpPr>
          <p:cNvPr id="3" name="Tijdelijke aanduiding voor inhoud 2">
            <a:extLst>
              <a:ext uri="{FF2B5EF4-FFF2-40B4-BE49-F238E27FC236}">
                <a16:creationId xmlns:a16="http://schemas.microsoft.com/office/drawing/2014/main" id="{D996731E-C072-7342-BA70-175E9E20E290}"/>
              </a:ext>
            </a:extLst>
          </p:cNvPr>
          <p:cNvSpPr>
            <a:spLocks noGrp="1"/>
          </p:cNvSpPr>
          <p:nvPr>
            <p:ph idx="1"/>
          </p:nvPr>
        </p:nvSpPr>
        <p:spPr/>
        <p:txBody>
          <a:bodyPr>
            <a:normAutofit/>
          </a:bodyPr>
          <a:lstStyle/>
          <a:p>
            <a:r>
              <a:rPr lang="nl-NL" dirty="0"/>
              <a:t>Samenspel tussen bestuurder en expert</a:t>
            </a:r>
          </a:p>
          <a:p>
            <a:r>
              <a:rPr lang="nl-NL" dirty="0"/>
              <a:t>Kansen en risico’s</a:t>
            </a:r>
          </a:p>
          <a:p>
            <a:r>
              <a:rPr lang="nl-NL" dirty="0"/>
              <a:t>Sturen op gedrag </a:t>
            </a:r>
          </a:p>
        </p:txBody>
      </p:sp>
      <p:sp>
        <p:nvSpPr>
          <p:cNvPr id="5" name="Freeform 12">
            <a:extLst>
              <a:ext uri="{FF2B5EF4-FFF2-40B4-BE49-F238E27FC236}">
                <a16:creationId xmlns:a16="http://schemas.microsoft.com/office/drawing/2014/main" id="{D38B94A5-C902-29A9-71BC-A92BD79F758A}"/>
              </a:ext>
            </a:extLst>
          </p:cNvPr>
          <p:cNvSpPr/>
          <p:nvPr/>
        </p:nvSpPr>
        <p:spPr>
          <a:xfrm flipH="1">
            <a:off x="587320" y="3441436"/>
            <a:ext cx="5435026" cy="2421481"/>
          </a:xfrm>
          <a:custGeom>
            <a:avLst/>
            <a:gdLst/>
            <a:ahLst/>
            <a:cxnLst/>
            <a:rect l="l" t="t" r="r" b="b"/>
            <a:pathLst>
              <a:path w="7746287" h="4308872">
                <a:moveTo>
                  <a:pt x="7746287" y="0"/>
                </a:moveTo>
                <a:lnTo>
                  <a:pt x="0" y="0"/>
                </a:lnTo>
                <a:lnTo>
                  <a:pt x="0" y="4308872"/>
                </a:lnTo>
                <a:lnTo>
                  <a:pt x="7746287" y="4308872"/>
                </a:lnTo>
                <a:lnTo>
                  <a:pt x="77462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l-NL" sz="1200"/>
          </a:p>
        </p:txBody>
      </p:sp>
      <p:sp>
        <p:nvSpPr>
          <p:cNvPr id="6" name="TextBox 13">
            <a:extLst>
              <a:ext uri="{FF2B5EF4-FFF2-40B4-BE49-F238E27FC236}">
                <a16:creationId xmlns:a16="http://schemas.microsoft.com/office/drawing/2014/main" id="{DAF0B6E5-D96F-F246-E893-B4BD88C5DD5B}"/>
              </a:ext>
            </a:extLst>
          </p:cNvPr>
          <p:cNvSpPr txBox="1"/>
          <p:nvPr/>
        </p:nvSpPr>
        <p:spPr>
          <a:xfrm>
            <a:off x="888521" y="3768985"/>
            <a:ext cx="4832623" cy="1471428"/>
          </a:xfrm>
          <a:prstGeom prst="rect">
            <a:avLst/>
          </a:prstGeom>
        </p:spPr>
        <p:txBody>
          <a:bodyPr wrap="square" lIns="0" tIns="0" rIns="0" bIns="0" rtlCol="0" anchor="t">
            <a:spAutoFit/>
          </a:bodyPr>
          <a:lstStyle/>
          <a:p>
            <a:pPr algn="ctr">
              <a:lnSpc>
                <a:spcPts val="2333"/>
              </a:lnSpc>
            </a:pPr>
            <a:r>
              <a:rPr lang="nl-NL" sz="1866" dirty="0">
                <a:solidFill>
                  <a:srgbClr val="FFFFFF"/>
                </a:solidFill>
                <a:latin typeface="Avenir"/>
                <a:ea typeface="Avenir"/>
                <a:cs typeface="Avenir"/>
                <a:sym typeface="Avenir"/>
              </a:rPr>
              <a:t>“Als je kansen en risico’s niet in gezamenlijkheid bekijkt, loop je het gevaar om door te slaan in alleen risicobeheersing”</a:t>
            </a:r>
          </a:p>
          <a:p>
            <a:pPr algn="ctr">
              <a:lnSpc>
                <a:spcPts val="2333"/>
              </a:lnSpc>
            </a:pPr>
            <a:endParaRPr lang="nl-NL" sz="1866" dirty="0">
              <a:solidFill>
                <a:srgbClr val="FFFFFF"/>
              </a:solidFill>
              <a:latin typeface="Avenir"/>
              <a:ea typeface="Avenir"/>
              <a:cs typeface="Avenir"/>
              <a:sym typeface="Avenir"/>
            </a:endParaRPr>
          </a:p>
          <a:p>
            <a:pPr algn="ctr">
              <a:lnSpc>
                <a:spcPts val="2333"/>
              </a:lnSpc>
            </a:pPr>
            <a:r>
              <a:rPr lang="nl-NL" sz="1866" dirty="0">
                <a:solidFill>
                  <a:srgbClr val="FFFFFF"/>
                </a:solidFill>
                <a:latin typeface="Avenir"/>
                <a:ea typeface="Avenir"/>
                <a:cs typeface="Avenir"/>
                <a:sym typeface="Avenir"/>
              </a:rPr>
              <a:t>- Bestuurder</a:t>
            </a:r>
          </a:p>
        </p:txBody>
      </p:sp>
      <p:sp>
        <p:nvSpPr>
          <p:cNvPr id="7" name="Freeform 12">
            <a:extLst>
              <a:ext uri="{FF2B5EF4-FFF2-40B4-BE49-F238E27FC236}">
                <a16:creationId xmlns:a16="http://schemas.microsoft.com/office/drawing/2014/main" id="{A09E0AA7-1F08-FA9F-8BDD-3D0A6A4BB42E}"/>
              </a:ext>
            </a:extLst>
          </p:cNvPr>
          <p:cNvSpPr/>
          <p:nvPr/>
        </p:nvSpPr>
        <p:spPr>
          <a:xfrm flipH="1">
            <a:off x="6315276" y="913367"/>
            <a:ext cx="4878750" cy="2421480"/>
          </a:xfrm>
          <a:custGeom>
            <a:avLst/>
            <a:gdLst/>
            <a:ahLst/>
            <a:cxnLst/>
            <a:rect l="l" t="t" r="r" b="b"/>
            <a:pathLst>
              <a:path w="7746287" h="4308872">
                <a:moveTo>
                  <a:pt x="7746287" y="0"/>
                </a:moveTo>
                <a:lnTo>
                  <a:pt x="0" y="0"/>
                </a:lnTo>
                <a:lnTo>
                  <a:pt x="0" y="4308872"/>
                </a:lnTo>
                <a:lnTo>
                  <a:pt x="7746287" y="4308872"/>
                </a:lnTo>
                <a:lnTo>
                  <a:pt x="77462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l-NL" sz="1200"/>
          </a:p>
        </p:txBody>
      </p:sp>
      <p:sp>
        <p:nvSpPr>
          <p:cNvPr id="8" name="TextBox 13">
            <a:extLst>
              <a:ext uri="{FF2B5EF4-FFF2-40B4-BE49-F238E27FC236}">
                <a16:creationId xmlns:a16="http://schemas.microsoft.com/office/drawing/2014/main" id="{59378C37-14BF-4CF5-0438-B0E2399EEA02}"/>
              </a:ext>
            </a:extLst>
          </p:cNvPr>
          <p:cNvSpPr txBox="1"/>
          <p:nvPr/>
        </p:nvSpPr>
        <p:spPr>
          <a:xfrm>
            <a:off x="6590905" y="1198576"/>
            <a:ext cx="4328107" cy="1766381"/>
          </a:xfrm>
          <a:prstGeom prst="rect">
            <a:avLst/>
          </a:prstGeom>
        </p:spPr>
        <p:txBody>
          <a:bodyPr wrap="square" lIns="0" tIns="0" rIns="0" bIns="0" rtlCol="0" anchor="t">
            <a:spAutoFit/>
          </a:bodyPr>
          <a:lstStyle/>
          <a:p>
            <a:pPr algn="ctr">
              <a:lnSpc>
                <a:spcPts val="2333"/>
              </a:lnSpc>
            </a:pPr>
            <a:r>
              <a:rPr lang="nl-NL" sz="1866" dirty="0">
                <a:solidFill>
                  <a:srgbClr val="FFFFFF"/>
                </a:solidFill>
                <a:latin typeface="Avenir"/>
                <a:ea typeface="Avenir"/>
                <a:cs typeface="Avenir"/>
                <a:sym typeface="Avenir"/>
              </a:rPr>
              <a:t>“Het is een zoektocht om de risico’s goed over te brengen bij de bestuurder. Als ik twee risico’s heb besproken zakt de energie al weg. Vaak snappen ze het inhoudelijk niet.” </a:t>
            </a:r>
          </a:p>
          <a:p>
            <a:pPr algn="ctr">
              <a:lnSpc>
                <a:spcPts val="2333"/>
              </a:lnSpc>
            </a:pPr>
            <a:r>
              <a:rPr lang="nl-NL" sz="1866" dirty="0">
                <a:solidFill>
                  <a:srgbClr val="FFFFFF"/>
                </a:solidFill>
                <a:latin typeface="Avenir"/>
                <a:ea typeface="Avenir"/>
                <a:cs typeface="Avenir"/>
                <a:sym typeface="Avenir"/>
              </a:rPr>
              <a:t>- CISO</a:t>
            </a:r>
          </a:p>
        </p:txBody>
      </p:sp>
      <p:sp>
        <p:nvSpPr>
          <p:cNvPr id="9" name="Freeform 12">
            <a:extLst>
              <a:ext uri="{FF2B5EF4-FFF2-40B4-BE49-F238E27FC236}">
                <a16:creationId xmlns:a16="http://schemas.microsoft.com/office/drawing/2014/main" id="{030373B8-C7C1-91D2-55EB-B5332292E6A6}"/>
              </a:ext>
            </a:extLst>
          </p:cNvPr>
          <p:cNvSpPr/>
          <p:nvPr/>
        </p:nvSpPr>
        <p:spPr>
          <a:xfrm flipH="1">
            <a:off x="6315276" y="3441437"/>
            <a:ext cx="5088825" cy="2421480"/>
          </a:xfrm>
          <a:custGeom>
            <a:avLst/>
            <a:gdLst/>
            <a:ahLst/>
            <a:cxnLst/>
            <a:rect l="l" t="t" r="r" b="b"/>
            <a:pathLst>
              <a:path w="7746287" h="4308872">
                <a:moveTo>
                  <a:pt x="7746287" y="0"/>
                </a:moveTo>
                <a:lnTo>
                  <a:pt x="0" y="0"/>
                </a:lnTo>
                <a:lnTo>
                  <a:pt x="0" y="4308872"/>
                </a:lnTo>
                <a:lnTo>
                  <a:pt x="7746287" y="4308872"/>
                </a:lnTo>
                <a:lnTo>
                  <a:pt x="7746287"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nl-NL" sz="1200"/>
          </a:p>
        </p:txBody>
      </p:sp>
      <p:sp>
        <p:nvSpPr>
          <p:cNvPr id="10" name="TextBox 13">
            <a:extLst>
              <a:ext uri="{FF2B5EF4-FFF2-40B4-BE49-F238E27FC236}">
                <a16:creationId xmlns:a16="http://schemas.microsoft.com/office/drawing/2014/main" id="{7C89ACB7-2622-3E61-75C3-093481068065}"/>
              </a:ext>
            </a:extLst>
          </p:cNvPr>
          <p:cNvSpPr txBox="1"/>
          <p:nvPr/>
        </p:nvSpPr>
        <p:spPr>
          <a:xfrm>
            <a:off x="6546061" y="3847059"/>
            <a:ext cx="4481790" cy="1766381"/>
          </a:xfrm>
          <a:prstGeom prst="rect">
            <a:avLst/>
          </a:prstGeom>
        </p:spPr>
        <p:txBody>
          <a:bodyPr wrap="square" lIns="0" tIns="0" rIns="0" bIns="0" rtlCol="0" anchor="t">
            <a:spAutoFit/>
          </a:bodyPr>
          <a:lstStyle/>
          <a:p>
            <a:pPr algn="ctr">
              <a:lnSpc>
                <a:spcPts val="2333"/>
              </a:lnSpc>
            </a:pPr>
            <a:r>
              <a:rPr lang="nl-NL" sz="1866" dirty="0">
                <a:solidFill>
                  <a:srgbClr val="FFFFFF"/>
                </a:solidFill>
                <a:latin typeface="Avenir"/>
                <a:ea typeface="Avenir"/>
                <a:cs typeface="Avenir"/>
                <a:sym typeface="Avenir"/>
              </a:rPr>
              <a:t>“Wat ik nodig heb van een bestuurder is zorgen dat het beleid ook echt wordt uitgevoerd en dat leidinggevenden tijd vrijmaken om dat te regelen.” </a:t>
            </a:r>
          </a:p>
          <a:p>
            <a:pPr algn="ctr">
              <a:lnSpc>
                <a:spcPts val="2333"/>
              </a:lnSpc>
            </a:pPr>
            <a:endParaRPr lang="nl-NL" sz="1866" dirty="0">
              <a:solidFill>
                <a:srgbClr val="FFFFFF"/>
              </a:solidFill>
              <a:latin typeface="Avenir"/>
              <a:ea typeface="Avenir"/>
              <a:cs typeface="Avenir"/>
              <a:sym typeface="Avenir"/>
            </a:endParaRPr>
          </a:p>
          <a:p>
            <a:pPr algn="ctr">
              <a:lnSpc>
                <a:spcPts val="2333"/>
              </a:lnSpc>
            </a:pPr>
            <a:r>
              <a:rPr lang="nl-NL" sz="1866" dirty="0">
                <a:solidFill>
                  <a:srgbClr val="FFFFFF"/>
                </a:solidFill>
                <a:latin typeface="Avenir"/>
                <a:ea typeface="Avenir"/>
                <a:cs typeface="Avenir"/>
                <a:sym typeface="Avenir"/>
              </a:rPr>
              <a:t>- CISO</a:t>
            </a:r>
          </a:p>
        </p:txBody>
      </p:sp>
    </p:spTree>
    <p:extLst>
      <p:ext uri="{BB962C8B-B14F-4D97-AF65-F5344CB8AC3E}">
        <p14:creationId xmlns:p14="http://schemas.microsoft.com/office/powerpoint/2010/main" val="319415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9"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4FC03071-4FA3-3675-048B-061B762A6816}"/>
              </a:ext>
            </a:extLst>
          </p:cNvPr>
          <p:cNvPicPr>
            <a:picLocks noChangeAspect="1"/>
          </p:cNvPicPr>
          <p:nvPr/>
        </p:nvPicPr>
        <p:blipFill>
          <a:blip r:embed="rId2"/>
          <a:srcRect b="881"/>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1023444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28A75927-3678-5193-F283-46F703D77104}"/>
              </a:ext>
            </a:extLst>
          </p:cNvPr>
          <p:cNvSpPr txBox="1"/>
          <p:nvPr/>
        </p:nvSpPr>
        <p:spPr>
          <a:xfrm>
            <a:off x="-282389" y="2767280"/>
            <a:ext cx="5006788" cy="1323439"/>
          </a:xfrm>
          <a:prstGeom prst="rect">
            <a:avLst/>
          </a:prstGeom>
          <a:noFill/>
        </p:spPr>
        <p:txBody>
          <a:bodyPr wrap="square" rtlCol="0">
            <a:spAutoFit/>
          </a:bodyPr>
          <a:lstStyle/>
          <a:p>
            <a:pPr algn="ctr"/>
            <a:r>
              <a:rPr lang="nl-NL" sz="4000" b="1" dirty="0">
                <a:solidFill>
                  <a:schemeClr val="tx2"/>
                </a:solidFill>
              </a:rPr>
              <a:t>Inhoud van </a:t>
            </a:r>
          </a:p>
          <a:p>
            <a:pPr algn="ctr"/>
            <a:r>
              <a:rPr lang="nl-NL" sz="4000" b="1" dirty="0">
                <a:solidFill>
                  <a:schemeClr val="tx2"/>
                </a:solidFill>
              </a:rPr>
              <a:t>de toolkit </a:t>
            </a:r>
          </a:p>
        </p:txBody>
      </p:sp>
      <p:pic>
        <p:nvPicPr>
          <p:cNvPr id="9" name="Afbeelding 8">
            <a:extLst>
              <a:ext uri="{FF2B5EF4-FFF2-40B4-BE49-F238E27FC236}">
                <a16:creationId xmlns:a16="http://schemas.microsoft.com/office/drawing/2014/main" id="{4D99659F-010B-4C31-2BA4-D04793626B72}"/>
              </a:ext>
            </a:extLst>
          </p:cNvPr>
          <p:cNvPicPr>
            <a:picLocks noChangeAspect="1"/>
          </p:cNvPicPr>
          <p:nvPr/>
        </p:nvPicPr>
        <p:blipFill>
          <a:blip r:embed="rId3"/>
          <a:stretch>
            <a:fillRect/>
          </a:stretch>
        </p:blipFill>
        <p:spPr>
          <a:xfrm>
            <a:off x="4244132" y="984249"/>
            <a:ext cx="7137400" cy="4889500"/>
          </a:xfrm>
          <a:prstGeom prst="rect">
            <a:avLst/>
          </a:prstGeom>
        </p:spPr>
      </p:pic>
    </p:spTree>
    <p:extLst>
      <p:ext uri="{BB962C8B-B14F-4D97-AF65-F5344CB8AC3E}">
        <p14:creationId xmlns:p14="http://schemas.microsoft.com/office/powerpoint/2010/main" val="2253617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B30B0D06-B948-5796-D0C1-84842B59DE65}"/>
              </a:ext>
            </a:extLst>
          </p:cNvPr>
          <p:cNvPicPr>
            <a:picLocks noChangeAspect="1"/>
          </p:cNvPicPr>
          <p:nvPr/>
        </p:nvPicPr>
        <p:blipFill>
          <a:blip r:embed="rId3"/>
          <a:stretch>
            <a:fillRect/>
          </a:stretch>
        </p:blipFill>
        <p:spPr>
          <a:xfrm>
            <a:off x="228603" y="975905"/>
            <a:ext cx="6934200" cy="4906190"/>
          </a:xfrm>
          <a:prstGeom prst="rect">
            <a:avLst/>
          </a:prstGeom>
        </p:spPr>
      </p:pic>
      <p:sp>
        <p:nvSpPr>
          <p:cNvPr id="4" name="Tekstvak 3">
            <a:extLst>
              <a:ext uri="{FF2B5EF4-FFF2-40B4-BE49-F238E27FC236}">
                <a16:creationId xmlns:a16="http://schemas.microsoft.com/office/drawing/2014/main" id="{C2375D08-B9C8-FB48-BE8E-358D3A200B7D}"/>
              </a:ext>
            </a:extLst>
          </p:cNvPr>
          <p:cNvSpPr txBox="1"/>
          <p:nvPr/>
        </p:nvSpPr>
        <p:spPr>
          <a:xfrm>
            <a:off x="7505704" y="2151727"/>
            <a:ext cx="4190994" cy="2554545"/>
          </a:xfrm>
          <a:prstGeom prst="rect">
            <a:avLst/>
          </a:prstGeom>
          <a:noFill/>
        </p:spPr>
        <p:txBody>
          <a:bodyPr wrap="square" rtlCol="0">
            <a:spAutoFit/>
          </a:bodyPr>
          <a:lstStyle/>
          <a:p>
            <a:pPr algn="ctr"/>
            <a:r>
              <a:rPr lang="nl-NL" sz="4000" b="1" dirty="0">
                <a:solidFill>
                  <a:schemeClr val="tx2"/>
                </a:solidFill>
              </a:rPr>
              <a:t>Vijf succesfactoren voor het bestuurlijk gesprek</a:t>
            </a:r>
          </a:p>
        </p:txBody>
      </p:sp>
    </p:spTree>
    <p:extLst>
      <p:ext uri="{BB962C8B-B14F-4D97-AF65-F5344CB8AC3E}">
        <p14:creationId xmlns:p14="http://schemas.microsoft.com/office/powerpoint/2010/main" val="1672440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32BA7F18-3A01-3B88-F606-C33E729ED49F}"/>
              </a:ext>
            </a:extLst>
          </p:cNvPr>
          <p:cNvSpPr txBox="1">
            <a:spLocks noGrp="1"/>
          </p:cNvSpPr>
          <p:nvPr>
            <p:ph type="body" sz="half" idx="14"/>
          </p:nvPr>
        </p:nvSpPr>
        <p:spPr>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3000" b="0" i="0" kern="1200">
                <a:solidFill>
                  <a:schemeClr val="tx2"/>
                </a:solidFill>
                <a:latin typeface="Avenir Black" panose="02000503020000020003" pitchFamily="2" charset="0"/>
                <a:ea typeface="+mj-ea"/>
                <a:cs typeface="+mj-cs"/>
              </a:defRPr>
            </a:lvl1pPr>
          </a:lstStyle>
          <a:p>
            <a:pPr algn="ctr"/>
            <a:r>
              <a:rPr lang="nl-NL" dirty="0">
                <a:solidFill>
                  <a:schemeClr val="bg2"/>
                </a:solidFill>
              </a:rPr>
              <a:t>Wat mag de CISO van jou verwachten? </a:t>
            </a:r>
            <a:br>
              <a:rPr lang="nl-NL" dirty="0">
                <a:solidFill>
                  <a:schemeClr val="bg2"/>
                </a:solidFill>
              </a:rPr>
            </a:br>
            <a:r>
              <a:rPr lang="nl-NL" dirty="0">
                <a:solidFill>
                  <a:schemeClr val="bg2"/>
                </a:solidFill>
              </a:rPr>
              <a:t>En wat verwacht jij van jouw CISO?</a:t>
            </a:r>
            <a:br>
              <a:rPr lang="nl-NL" dirty="0">
                <a:solidFill>
                  <a:schemeClr val="bg2"/>
                </a:solidFill>
              </a:rPr>
            </a:br>
            <a:endParaRPr lang="nl-NL" dirty="0">
              <a:solidFill>
                <a:schemeClr val="bg2"/>
              </a:solidFill>
            </a:endParaRPr>
          </a:p>
        </p:txBody>
      </p:sp>
      <p:sp>
        <p:nvSpPr>
          <p:cNvPr id="4" name="Tijdelijke aanduiding voor inhoud 2">
            <a:extLst>
              <a:ext uri="{FF2B5EF4-FFF2-40B4-BE49-F238E27FC236}">
                <a16:creationId xmlns:a16="http://schemas.microsoft.com/office/drawing/2014/main" id="{EA439459-E66B-4F4E-6C9D-2EB38E464F3A}"/>
              </a:ext>
            </a:extLst>
          </p:cNvPr>
          <p:cNvSpPr txBox="1">
            <a:spLocks/>
          </p:cNvSpPr>
          <p:nvPr/>
        </p:nvSpPr>
        <p:spPr>
          <a:xfrm>
            <a:off x="8515937" y="6252135"/>
            <a:ext cx="3434763" cy="504265"/>
          </a:xfrm>
          <a:prstGeom prst="rect">
            <a:avLst/>
          </a:prstGeom>
        </p:spPr>
        <p:txBody>
          <a:bodyPr/>
          <a:lstStyle>
            <a:lvl1pPr marL="228600" indent="-228600" algn="l" defTabSz="914400" rtl="0" eaLnBrk="1" latinLnBrk="0" hangingPunct="1">
              <a:lnSpc>
                <a:spcPct val="100000"/>
              </a:lnSpc>
              <a:spcBef>
                <a:spcPts val="1000"/>
              </a:spcBef>
              <a:buFont typeface="Arial" panose="020B0604020202020204" pitchFamily="34" charset="0"/>
              <a:buChar char="•"/>
              <a:defRPr sz="2000" b="0" i="0" kern="1200">
                <a:solidFill>
                  <a:schemeClr val="tx1"/>
                </a:solidFill>
                <a:latin typeface="Avenir" panose="02000503020000020003" pitchFamily="2"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b="0" i="0" kern="1200">
                <a:solidFill>
                  <a:schemeClr val="tx1"/>
                </a:solidFill>
                <a:latin typeface="Avenir" panose="02000503020000020003" pitchFamily="2" charset="0"/>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b="0" i="0" kern="1200">
                <a:solidFill>
                  <a:schemeClr val="tx1"/>
                </a:solidFill>
                <a:latin typeface="Avenir" panose="02000503020000020003" pitchFamily="2"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Avenir" panose="02000503020000020003" pitchFamily="2" charset="0"/>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b="0" i="0" kern="1200">
                <a:solidFill>
                  <a:schemeClr val="tx1"/>
                </a:solidFill>
                <a:latin typeface="Avenir"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i="1">
                <a:solidFill>
                  <a:schemeClr val="bg2"/>
                </a:solidFill>
              </a:rPr>
              <a:t>Uit de IVGZ-dialoogkaarten</a:t>
            </a:r>
            <a:endParaRPr lang="nl-NL" i="1" dirty="0">
              <a:solidFill>
                <a:schemeClr val="bg2"/>
              </a:solidFill>
            </a:endParaRPr>
          </a:p>
        </p:txBody>
      </p:sp>
    </p:spTree>
    <p:extLst>
      <p:ext uri="{BB962C8B-B14F-4D97-AF65-F5344CB8AC3E}">
        <p14:creationId xmlns:p14="http://schemas.microsoft.com/office/powerpoint/2010/main" val="1328471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8A42AE-CC15-8116-5E40-A35E61F29A7B}"/>
              </a:ext>
            </a:extLst>
          </p:cNvPr>
          <p:cNvSpPr>
            <a:spLocks noGrp="1"/>
          </p:cNvSpPr>
          <p:nvPr>
            <p:ph type="title"/>
          </p:nvPr>
        </p:nvSpPr>
        <p:spPr/>
        <p:txBody>
          <a:bodyPr/>
          <a:lstStyle/>
          <a:p>
            <a:r>
              <a:rPr lang="nl-NL" dirty="0"/>
              <a:t>Dank voor jullie aandacht! </a:t>
            </a:r>
          </a:p>
        </p:txBody>
      </p:sp>
      <p:sp>
        <p:nvSpPr>
          <p:cNvPr id="3" name="Tijdelijke aanduiding voor inhoud 2">
            <a:extLst>
              <a:ext uri="{FF2B5EF4-FFF2-40B4-BE49-F238E27FC236}">
                <a16:creationId xmlns:a16="http://schemas.microsoft.com/office/drawing/2014/main" id="{6194932B-1FB6-8906-2FBC-F509F769D31E}"/>
              </a:ext>
            </a:extLst>
          </p:cNvPr>
          <p:cNvSpPr>
            <a:spLocks noGrp="1"/>
          </p:cNvSpPr>
          <p:nvPr>
            <p:ph idx="1"/>
          </p:nvPr>
        </p:nvSpPr>
        <p:spPr/>
        <p:txBody>
          <a:bodyPr numCol="2" anchor="ctr"/>
          <a:lstStyle/>
          <a:p>
            <a:pPr marL="0" indent="0">
              <a:buNone/>
            </a:pPr>
            <a:r>
              <a:rPr lang="nl-NL" sz="2700" dirty="0">
                <a:solidFill>
                  <a:schemeClr val="tx2"/>
                </a:solidFill>
                <a:latin typeface="Avenir Black" panose="02000503020000020003" pitchFamily="2" charset="0"/>
                <a:ea typeface="+mj-ea"/>
                <a:cs typeface="+mj-cs"/>
              </a:rPr>
              <a:t>Ga voor onze toolkits en de podcast voor bestuurders naar onze website</a:t>
            </a:r>
          </a:p>
        </p:txBody>
      </p:sp>
      <p:pic>
        <p:nvPicPr>
          <p:cNvPr id="7" name="Afbeelding 6">
            <a:extLst>
              <a:ext uri="{FF2B5EF4-FFF2-40B4-BE49-F238E27FC236}">
                <a16:creationId xmlns:a16="http://schemas.microsoft.com/office/drawing/2014/main" id="{F1F98076-0DE4-6ACA-72BE-0BF1F4E5F17B}"/>
              </a:ext>
            </a:extLst>
          </p:cNvPr>
          <p:cNvPicPr>
            <a:picLocks noChangeAspect="1"/>
          </p:cNvPicPr>
          <p:nvPr/>
        </p:nvPicPr>
        <p:blipFill>
          <a:blip r:embed="rId3"/>
          <a:stretch>
            <a:fillRect/>
          </a:stretch>
        </p:blipFill>
        <p:spPr>
          <a:xfrm>
            <a:off x="7113050" y="1890731"/>
            <a:ext cx="4084601" cy="4084601"/>
          </a:xfrm>
          <a:prstGeom prst="rect">
            <a:avLst/>
          </a:prstGeom>
        </p:spPr>
      </p:pic>
      <p:sp>
        <p:nvSpPr>
          <p:cNvPr id="8" name="Tekstvak 7">
            <a:extLst>
              <a:ext uri="{FF2B5EF4-FFF2-40B4-BE49-F238E27FC236}">
                <a16:creationId xmlns:a16="http://schemas.microsoft.com/office/drawing/2014/main" id="{9B265570-FE5B-F673-84AC-A358E55B5233}"/>
              </a:ext>
            </a:extLst>
          </p:cNvPr>
          <p:cNvSpPr txBox="1"/>
          <p:nvPr/>
        </p:nvSpPr>
        <p:spPr>
          <a:xfrm>
            <a:off x="6307219" y="5729111"/>
            <a:ext cx="5696262" cy="215444"/>
          </a:xfrm>
          <a:prstGeom prst="rect">
            <a:avLst/>
          </a:prstGeom>
          <a:noFill/>
        </p:spPr>
        <p:txBody>
          <a:bodyPr wrap="square" rtlCol="0">
            <a:spAutoFit/>
          </a:bodyPr>
          <a:lstStyle/>
          <a:p>
            <a:pPr algn="ctr"/>
            <a:r>
              <a:rPr lang="nl-NL" sz="800" err="1">
                <a:solidFill>
                  <a:schemeClr val="tx2"/>
                </a:solidFill>
                <a:latin typeface="Avenir Black" panose="02000503020000020003" pitchFamily="2" charset="0"/>
                <a:ea typeface="+mj-ea"/>
                <a:cs typeface="+mj-cs"/>
              </a:rPr>
              <a:t>https</a:t>
            </a:r>
            <a:r>
              <a:rPr lang="nl-NL" sz="800">
                <a:solidFill>
                  <a:schemeClr val="tx2"/>
                </a:solidFill>
                <a:latin typeface="Avenir Black" panose="02000503020000020003" pitchFamily="2" charset="0"/>
                <a:ea typeface="+mj-ea"/>
                <a:cs typeface="+mj-cs"/>
              </a:rPr>
              <a:t>://</a:t>
            </a:r>
            <a:r>
              <a:rPr lang="nl-NL" sz="800" err="1">
                <a:solidFill>
                  <a:schemeClr val="tx2"/>
                </a:solidFill>
                <a:latin typeface="Avenir Black" panose="02000503020000020003" pitchFamily="2" charset="0"/>
                <a:ea typeface="+mj-ea"/>
                <a:cs typeface="+mj-cs"/>
              </a:rPr>
              <a:t>www.informatieveiliggedragzorg.nl</a:t>
            </a:r>
            <a:r>
              <a:rPr lang="nl-NL" sz="800">
                <a:solidFill>
                  <a:schemeClr val="tx2"/>
                </a:solidFill>
                <a:latin typeface="Avenir Black" panose="02000503020000020003" pitchFamily="2" charset="0"/>
                <a:ea typeface="+mj-ea"/>
                <a:cs typeface="+mj-cs"/>
              </a:rPr>
              <a:t>/bestuurder-in-de-zorg/</a:t>
            </a:r>
          </a:p>
        </p:txBody>
      </p:sp>
    </p:spTree>
    <p:extLst>
      <p:ext uri="{BB962C8B-B14F-4D97-AF65-F5344CB8AC3E}">
        <p14:creationId xmlns:p14="http://schemas.microsoft.com/office/powerpoint/2010/main" val="1427332182"/>
      </p:ext>
    </p:extLst>
  </p:cSld>
  <p:clrMapOvr>
    <a:masterClrMapping/>
  </p:clrMapOvr>
</p:sld>
</file>

<file path=ppt/theme/theme1.xml><?xml version="1.0" encoding="utf-8"?>
<a:theme xmlns:a="http://schemas.openxmlformats.org/drawingml/2006/main" name="Kantoorthema">
  <a:themeElements>
    <a:clrScheme name="IVGZ">
      <a:dk1>
        <a:srgbClr val="000000"/>
      </a:dk1>
      <a:lt1>
        <a:srgbClr val="FFFFFF"/>
      </a:lt1>
      <a:dk2>
        <a:srgbClr val="053093"/>
      </a:dk2>
      <a:lt2>
        <a:srgbClr val="FFFFFF"/>
      </a:lt2>
      <a:accent1>
        <a:srgbClr val="053093"/>
      </a:accent1>
      <a:accent2>
        <a:srgbClr val="00BEA0"/>
      </a:accent2>
      <a:accent3>
        <a:srgbClr val="6FC7F5"/>
      </a:accent3>
      <a:accent4>
        <a:srgbClr val="D383D3"/>
      </a:accent4>
      <a:accent5>
        <a:srgbClr val="B330B9"/>
      </a:accent5>
      <a:accent6>
        <a:srgbClr val="FFFFFF"/>
      </a:accent6>
      <a:hlink>
        <a:srgbClr val="053093"/>
      </a:hlink>
      <a:folHlink>
        <a:srgbClr val="00BEA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IVGZ Presentatie Template V3" id="{5A6B8F2F-6D7A-C348-830D-CDC0C8116156}" vid="{BC7F7466-984C-1445-AB5C-EA5BEA639754}"/>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ea98b67-256a-4448-ae30-096c9a82ef4a">
      <Terms xmlns="http://schemas.microsoft.com/office/infopath/2007/PartnerControls"/>
    </lcf76f155ced4ddcb4097134ff3c332f>
    <TaxCatchAll xmlns="d6d0d132-626b-4db4-bd30-6eedb70348dd" xsi:nil="true"/>
    <Toelichting xmlns="2ea98b67-256a-4448-ae30-096c9a82ef4a" xsi:nil="true"/>
    <afbeelding xmlns="2ea98b67-256a-4448-ae30-096c9a82ef4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26EE2671FA1DC4BBC4F8ADCEB628E5A" ma:contentTypeVersion="22" ma:contentTypeDescription="Een nieuw document maken." ma:contentTypeScope="" ma:versionID="cc8aa482652fa20f2d62e41930267f79">
  <xsd:schema xmlns:xsd="http://www.w3.org/2001/XMLSchema" xmlns:xs="http://www.w3.org/2001/XMLSchema" xmlns:p="http://schemas.microsoft.com/office/2006/metadata/properties" xmlns:ns2="d6d0d132-626b-4db4-bd30-6eedb70348dd" xmlns:ns3="2ea98b67-256a-4448-ae30-096c9a82ef4a" targetNamespace="http://schemas.microsoft.com/office/2006/metadata/properties" ma:root="true" ma:fieldsID="6622e1fc71688500754281ef5eda5a55" ns2:_="" ns3:_="">
    <xsd:import namespace="d6d0d132-626b-4db4-bd30-6eedb70348dd"/>
    <xsd:import namespace="2ea98b67-256a-4448-ae30-096c9a82ef4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Toelichting"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afbeelding"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d0d132-626b-4db4-bd30-6eedb70348dd" elementFormDefault="qualified">
    <xsd:import namespace="http://schemas.microsoft.com/office/2006/documentManagement/types"/>
    <xsd:import namespace="http://schemas.microsoft.com/office/infopath/2007/PartnerControls"/>
    <xsd:element name="SharedWithUsers" ma:index="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internalName="SharedWithDetails" ma:readOnly="true">
      <xsd:simpleType>
        <xsd:restriction base="dms:Note">
          <xsd:maxLength value="255"/>
        </xsd:restriction>
      </xsd:simpleType>
    </xsd:element>
    <xsd:element name="TaxCatchAll" ma:index="24" nillable="true" ma:displayName="Taxonomy Catch All Column" ma:hidden="true" ma:list="{c1ce3a1c-a44a-4afe-8676-0e6c11c7204e}" ma:internalName="TaxCatchAll" ma:showField="CatchAllData" ma:web="d6d0d132-626b-4db4-bd30-6eedb70348d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ea98b67-256a-4448-ae30-096c9a82ef4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Toelichting" ma:index="13" nillable="true" ma:displayName="Toelichting" ma:format="Dropdown" ma:internalName="Toelichting">
      <xsd:simpleType>
        <xsd:restriction base="dms:Text">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Afbeeldingtags" ma:readOnly="false" ma:fieldId="{5cf76f15-5ced-4ddc-b409-7134ff3c332f}" ma:taxonomyMulti="true" ma:sspId="4fcdf52e-46df-449b-b284-70e2acc7bb44" ma:termSetId="09814cd3-568e-fe90-9814-8d621ff8fb84" ma:anchorId="fba54fb3-c3e1-fe81-a776-ca4b69148c4d" ma:open="true" ma:isKeyword="false">
      <xsd:complexType>
        <xsd:sequence>
          <xsd:element ref="pc:Terms" minOccurs="0" maxOccurs="1"/>
        </xsd:sequence>
      </xsd:complexType>
    </xsd:element>
    <xsd:element name="afbeelding" ma:index="25" nillable="true" ma:displayName="afbeelding" ma:format="Thumbnail" ma:internalName="afbeelding">
      <xsd:simpleType>
        <xsd:restriction base="dms:Unknow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C9E739-416F-44D1-9512-196954A780F0}">
  <ds:schemaRefs>
    <ds:schemaRef ds:uri="http://purl.org/dc/terms/"/>
    <ds:schemaRef ds:uri="cf138cd7-533b-49a5-b4dd-94bab568b843"/>
    <ds:schemaRef ds:uri="http://purl.org/dc/elements/1.1/"/>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09a44576-1c3d-4ab6-81c2-5d8076f3b592"/>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B241408C-1BCC-4AC4-B356-6963F69E00F1}"/>
</file>

<file path=customXml/itemProps3.xml><?xml version="1.0" encoding="utf-8"?>
<ds:datastoreItem xmlns:ds="http://schemas.openxmlformats.org/officeDocument/2006/customXml" ds:itemID="{EBA337F9-3786-4461-A8A8-8056C345E3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IVGZ Presentatie Template V3</Template>
  <TotalTime>38348</TotalTime>
  <Words>521</Words>
  <Application>Microsoft Macintosh PowerPoint</Application>
  <PresentationFormat>Breedbeeld</PresentationFormat>
  <Paragraphs>71</Paragraphs>
  <Slides>13</Slides>
  <Notes>10</Notes>
  <HiddenSlides>0</HiddenSlides>
  <MMClips>1</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13</vt:i4>
      </vt:variant>
    </vt:vector>
  </HeadingPairs>
  <TitlesOfParts>
    <vt:vector size="21" baseType="lpstr">
      <vt:lpstr>Aptos</vt:lpstr>
      <vt:lpstr>Avenir Black</vt:lpstr>
      <vt:lpstr>Avenir</vt:lpstr>
      <vt:lpstr>Avenir Medium</vt:lpstr>
      <vt:lpstr>Avenir Book</vt:lpstr>
      <vt:lpstr>Arial</vt:lpstr>
      <vt:lpstr>Avenir Next</vt:lpstr>
      <vt:lpstr>Kantoorthema</vt:lpstr>
      <vt:lpstr>Informatieveilig gedrag in de boardroom Drie praktische handvatten voor het bestuurlijk gesprek  </vt:lpstr>
      <vt:lpstr>Achter veel incidenten zit menselijk handelen</vt:lpstr>
      <vt:lpstr>PowerPoint-presentatie</vt:lpstr>
      <vt:lpstr>Gevolgen</vt:lpstr>
      <vt:lpstr>PowerPoint-presentatie</vt:lpstr>
      <vt:lpstr>InformatieVeilig Gedrag in de Zorg (IVGZ) maakt gedrag praktisch</vt:lpstr>
      <vt:lpstr>PowerPoint-presentatie</vt:lpstr>
      <vt:lpstr>Uitdagingen</vt:lpstr>
      <vt:lpstr>PowerPoint-presentatie</vt:lpstr>
      <vt:lpstr>PowerPoint-presentatie</vt:lpstr>
      <vt:lpstr>PowerPoint-presentatie</vt:lpstr>
      <vt:lpstr>PowerPoint-presentatie</vt:lpstr>
      <vt:lpstr>Dank voor jullie aandacht!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Demi van Spronssen</dc:creator>
  <cp:keywords/>
  <dc:description/>
  <cp:lastModifiedBy>Bettine Pluut</cp:lastModifiedBy>
  <cp:revision>6</cp:revision>
  <dcterms:created xsi:type="dcterms:W3CDTF">2025-10-30T09:28:05Z</dcterms:created>
  <dcterms:modified xsi:type="dcterms:W3CDTF">2026-09-07T08:24:16Z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0x010100A26EE2671FA1DC4BBC4F8ADCEB628E5A</vt:lpwstr>
  </property>
  <property fmtid="{D5CDD505-2E9C-101B-9397-08002B2CF9AE}" pid="3" name="MediaServiceImageTags">
    <vt:lpwstr/>
  </property>
</Properties>
</file>