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5F_A142AC4F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4" r:id="rId5"/>
    <p:sldId id="307" r:id="rId6"/>
    <p:sldId id="305" r:id="rId7"/>
    <p:sldId id="346" r:id="rId8"/>
    <p:sldId id="308" r:id="rId9"/>
    <p:sldId id="309" r:id="rId10"/>
    <p:sldId id="361" r:id="rId11"/>
    <p:sldId id="360" r:id="rId12"/>
    <p:sldId id="351" r:id="rId13"/>
    <p:sldId id="356" r:id="rId14"/>
    <p:sldId id="358" r:id="rId15"/>
    <p:sldId id="357" r:id="rId16"/>
    <p:sldId id="359" r:id="rId17"/>
    <p:sldId id="350" r:id="rId18"/>
    <p:sldId id="340" r:id="rId19"/>
    <p:sldId id="327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-CERT | PRESENTATIE" id="{315955AC-0D10-42D4-9E75-C6CC028B2500}">
          <p14:sldIdLst>
            <p14:sldId id="304"/>
            <p14:sldId id="307"/>
            <p14:sldId id="305"/>
            <p14:sldId id="346"/>
            <p14:sldId id="308"/>
            <p14:sldId id="309"/>
            <p14:sldId id="361"/>
            <p14:sldId id="360"/>
            <p14:sldId id="351"/>
            <p14:sldId id="356"/>
            <p14:sldId id="358"/>
            <p14:sldId id="357"/>
            <p14:sldId id="359"/>
            <p14:sldId id="350"/>
            <p14:sldId id="340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648214-D4CF-7F59-6F59-335B6279D421}" name="Ilse Moes" initials="IM" userId="S::ilsemoes@z-cert.nl::061b4371-2b5a-47a7-8951-198928d954f8" providerId="AD"/>
  <p188:author id="{DC183026-BE46-5DD3-D4B5-BA316C696E2D}" name="Christiaan Piek" initials="CP" userId="S::christiaanpiek@z-cert.nl::3f00c335-cf3c-452a-9a7c-d363998ff3f7" providerId="AD"/>
  <p188:author id="{58C26F4C-2509-0B36-75AF-B4A2C460926E}" name="Richard Plug" initials="RP" userId="S::richardplug@z-cert.nl::8a48a722-c273-47ac-95f3-4c2e617d8923" providerId="AD"/>
  <p188:author id="{638CBC7E-0B62-6690-15E0-575DFD1B6993}" name="Auke Nicolai" initials="AN" userId="S::aukenicolai@z-cert.nl::7f423637-c133-42b4-90cd-6e6282aa33b8" providerId="AD"/>
  <p188:author id="{E86669B2-C460-B4F4-3BE5-5DECEA562610}" name="Kriston Verkerk" initials="KV" userId="S::kristonverkerk@z-cert.nl::c412aab9-e30b-453c-8c55-90abb858dcc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le de Korte" initials="JdK" lastIdx="1" clrIdx="0">
    <p:extLst>
      <p:ext uri="{19B8F6BF-5375-455C-9EA6-DF929625EA0E}">
        <p15:presenceInfo xmlns:p15="http://schemas.microsoft.com/office/powerpoint/2012/main" userId="Jelle de Korte" providerId="None"/>
      </p:ext>
    </p:extLst>
  </p:cmAuthor>
  <p:cmAuthor id="2" name="Kelsey Luhrman" initials="KL" lastIdx="2" clrIdx="1">
    <p:extLst>
      <p:ext uri="{19B8F6BF-5375-455C-9EA6-DF929625EA0E}">
        <p15:presenceInfo xmlns:p15="http://schemas.microsoft.com/office/powerpoint/2012/main" userId="S::kelsey@pptsolutions.nl::247c6756-96f6-4951-9417-041a4abadbc7" providerId="AD"/>
      </p:ext>
    </p:extLst>
  </p:cmAuthor>
  <p:cmAuthor id="3" name="Silvana Salamur" initials="SS" lastIdx="3" clrIdx="2">
    <p:extLst>
      <p:ext uri="{19B8F6BF-5375-455C-9EA6-DF929625EA0E}">
        <p15:presenceInfo xmlns:p15="http://schemas.microsoft.com/office/powerpoint/2012/main" userId="S::silvana@pptsolutions.nl::3aac54fb-3c7d-4ddc-aed0-f12c2c4488a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F42"/>
    <a:srgbClr val="FFFFFF"/>
    <a:srgbClr val="9ECBA2"/>
    <a:srgbClr val="211F26"/>
    <a:srgbClr val="B4D7B8"/>
    <a:srgbClr val="E5E5F7"/>
    <a:srgbClr val="B1D9BC"/>
    <a:srgbClr val="94CAA4"/>
    <a:srgbClr val="879899"/>
    <a:srgbClr val="657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42" y="1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m Hafkamp" userId="b3ceb7f4-3743-473e-8c1e-388fb8360d5c" providerId="ADAL" clId="{B4900103-7350-40BC-B58B-9F8928C54F97}"/>
    <pc:docChg chg="modSld sldOrd">
      <pc:chgData name="Wim Hafkamp" userId="b3ceb7f4-3743-473e-8c1e-388fb8360d5c" providerId="ADAL" clId="{B4900103-7350-40BC-B58B-9F8928C54F97}" dt="2026-09-02T06:47:27.444" v="35" actId="1038"/>
      <pc:docMkLst>
        <pc:docMk/>
      </pc:docMkLst>
      <pc:sldChg chg="modSp mod">
        <pc:chgData name="Wim Hafkamp" userId="b3ceb7f4-3743-473e-8c1e-388fb8360d5c" providerId="ADAL" clId="{B4900103-7350-40BC-B58B-9F8928C54F97}" dt="2026-09-02T06:46:38.914" v="5" actId="20577"/>
        <pc:sldMkLst>
          <pc:docMk/>
          <pc:sldMk cId="2977489791" sldId="346"/>
        </pc:sldMkLst>
        <pc:spChg chg="mod">
          <ac:chgData name="Wim Hafkamp" userId="b3ceb7f4-3743-473e-8c1e-388fb8360d5c" providerId="ADAL" clId="{B4900103-7350-40BC-B58B-9F8928C54F97}" dt="2026-09-02T06:46:38.914" v="5" actId="20577"/>
          <ac:spMkLst>
            <pc:docMk/>
            <pc:sldMk cId="2977489791" sldId="346"/>
            <ac:spMk id="40" creationId="{30D2D468-7F1F-A109-56DE-0AC26A2071C5}"/>
          </ac:spMkLst>
        </pc:spChg>
      </pc:sldChg>
      <pc:sldChg chg="ord">
        <pc:chgData name="Wim Hafkamp" userId="b3ceb7f4-3743-473e-8c1e-388fb8360d5c" providerId="ADAL" clId="{B4900103-7350-40BC-B58B-9F8928C54F97}" dt="2026-08-27T11:58:57.101" v="3"/>
        <pc:sldMkLst>
          <pc:docMk/>
          <pc:sldMk cId="800610063" sldId="360"/>
        </pc:sldMkLst>
      </pc:sldChg>
      <pc:sldChg chg="modSp mod">
        <pc:chgData name="Wim Hafkamp" userId="b3ceb7f4-3743-473e-8c1e-388fb8360d5c" providerId="ADAL" clId="{B4900103-7350-40BC-B58B-9F8928C54F97}" dt="2026-09-02T06:47:27.444" v="35" actId="1038"/>
        <pc:sldMkLst>
          <pc:docMk/>
          <pc:sldMk cId="2819670110" sldId="361"/>
        </pc:sldMkLst>
        <pc:cxnChg chg="mod">
          <ac:chgData name="Wim Hafkamp" userId="b3ceb7f4-3743-473e-8c1e-388fb8360d5c" providerId="ADAL" clId="{B4900103-7350-40BC-B58B-9F8928C54F97}" dt="2026-09-02T06:47:27.444" v="35" actId="1038"/>
          <ac:cxnSpMkLst>
            <pc:docMk/>
            <pc:sldMk cId="2819670110" sldId="361"/>
            <ac:cxnSpMk id="14" creationId="{6444A225-73A1-D0A9-8E4A-857963359A26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761535622000746E-3"/>
          <c:y val="4.6874202591761739E-3"/>
          <c:w val="0.99062379100710873"/>
          <c:h val="0.99050186274564467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B-4E6F-854D-D671E3874E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8F-42DD-87B6-AD07AD6B32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8F-42DD-87B6-AD07AD6B32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8F-42DD-87B6-AD07AD6B323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C8F-42DD-87B6-AD07AD6B3234}"/>
              </c:ext>
            </c:extLst>
          </c:dPt>
          <c:cat>
            <c:strRef>
              <c:f>Blad1!$A$2:$A$6</c:f>
              <c:strCache>
                <c:ptCount val="5"/>
                <c:pt idx="0">
                  <c:v>1e kwrt</c:v>
                </c:pt>
                <c:pt idx="1">
                  <c:v>2e kwrt</c:v>
                </c:pt>
                <c:pt idx="2">
                  <c:v>3e kwrt</c:v>
                </c:pt>
                <c:pt idx="3">
                  <c:v>4e kwrt</c:v>
                </c:pt>
                <c:pt idx="4">
                  <c:v>5e kwrt</c:v>
                </c:pt>
              </c:strCache>
            </c:strRef>
          </c:cat>
          <c:val>
            <c:numRef>
              <c:f>Blad1!$B$2:$B$6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1B-4E6F-854D-D671E3874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5F_A142AC4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0EC5EF7-F952-4099-8C0C-A9EA49FCBDDA}" authorId="{E86669B2-C460-B4F4-3BE5-5DECEA562610}" created="2026-08-18T06:29:00.347">
    <pc:sldMkLst xmlns:pc="http://schemas.microsoft.com/office/powerpoint/2013/main/command">
      <pc:docMk/>
      <pc:sldMk cId="2705501263" sldId="351"/>
    </pc:sldMkLst>
    <p188:txBody>
      <a:bodyPr/>
      <a:lstStyle/>
      <a:p>
        <a:r>
          <a:rPr lang="en-US"/>
          <a:t>Vervangen door curved kine arrow, ziet er mooier/strakker uit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DB760-ED9C-4F2E-B45E-95774D393CB2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4985580-A0B2-4204-8A89-1C890BEF4CF6}">
      <dgm:prSet/>
      <dgm:spPr/>
      <dgm:t>
        <a:bodyPr/>
        <a:lstStyle/>
        <a:p>
          <a:endParaRPr lang="en-US"/>
        </a:p>
      </dgm:t>
    </dgm:pt>
    <dgm:pt modelId="{607BD239-946C-4EB5-9527-A50105D28566}" type="parTrans" cxnId="{2F84DE6D-E907-46A5-9F43-50BA0D42717E}">
      <dgm:prSet/>
      <dgm:spPr/>
      <dgm:t>
        <a:bodyPr/>
        <a:lstStyle/>
        <a:p>
          <a:endParaRPr lang="en-US"/>
        </a:p>
      </dgm:t>
    </dgm:pt>
    <dgm:pt modelId="{9F49D449-A2CA-44E1-85A5-1459076B4B0B}" type="sibTrans" cxnId="{2F84DE6D-E907-46A5-9F43-50BA0D42717E}">
      <dgm:prSet/>
      <dgm:spPr>
        <a:blipFill>
          <a:blip xmlns:r="http://schemas.openxmlformats.org/officeDocument/2006/relationships" r:embed="rId1"/>
          <a:srcRect/>
          <a:stretch>
            <a:fillRect t="-9000" b="-9000"/>
          </a:stretch>
        </a:blipFill>
        <a:ln>
          <a:noFill/>
        </a:ln>
      </dgm:spPr>
      <dgm:t>
        <a:bodyPr/>
        <a:lstStyle/>
        <a:p>
          <a:endParaRPr lang="nl-NL"/>
        </a:p>
      </dgm:t>
    </dgm:pt>
    <dgm:pt modelId="{D907BAB6-4E3D-4136-9C76-2F9E864A9AD8}" type="pres">
      <dgm:prSet presAssocID="{DFCDB760-ED9C-4F2E-B45E-95774D393CB2}" presName="Name0" presStyleCnt="0">
        <dgm:presLayoutVars>
          <dgm:dir/>
        </dgm:presLayoutVars>
      </dgm:prSet>
      <dgm:spPr/>
    </dgm:pt>
    <dgm:pt modelId="{6CEC3282-F726-4925-9EAC-D33765360339}" type="pres">
      <dgm:prSet presAssocID="{9F49D449-A2CA-44E1-85A5-1459076B4B0B}" presName="picture_1" presStyleLbl="bgImgPlace1" presStyleIdx="0" presStyleCnt="1" custScaleX="117968" custLinFactNeighborX="-3501" custLinFactNeighborY="51668"/>
      <dgm:spPr>
        <a:prstGeom prst="rect">
          <a:avLst/>
        </a:prstGeom>
      </dgm:spPr>
    </dgm:pt>
    <dgm:pt modelId="{59CD03EB-0E04-40A3-8D99-282DB5E2DA81}" type="pres">
      <dgm:prSet presAssocID="{F4985580-A0B2-4204-8A89-1C890BEF4CF6}" presName="text_1" presStyleLbl="node1" presStyleIdx="0" presStyleCnt="0">
        <dgm:presLayoutVars>
          <dgm:bulletEnabled val="1"/>
        </dgm:presLayoutVars>
      </dgm:prSet>
      <dgm:spPr/>
    </dgm:pt>
    <dgm:pt modelId="{9962D51A-3BDD-497D-BA28-3F692376C0B3}" type="pres">
      <dgm:prSet presAssocID="{DFCDB760-ED9C-4F2E-B45E-95774D393CB2}" presName="maxNode" presStyleCnt="0"/>
      <dgm:spPr/>
    </dgm:pt>
    <dgm:pt modelId="{24350139-AA26-4683-8BDB-B841AD89F54B}" type="pres">
      <dgm:prSet presAssocID="{DFCDB760-ED9C-4F2E-B45E-95774D393CB2}" presName="Name33" presStyleCnt="0"/>
      <dgm:spPr/>
    </dgm:pt>
  </dgm:ptLst>
  <dgm:cxnLst>
    <dgm:cxn modelId="{20A33567-691E-4876-9C03-DD9167D0FC1C}" type="presOf" srcId="{F4985580-A0B2-4204-8A89-1C890BEF4CF6}" destId="{59CD03EB-0E04-40A3-8D99-282DB5E2DA81}" srcOrd="0" destOrd="0" presId="urn:microsoft.com/office/officeart/2008/layout/AccentedPicture"/>
    <dgm:cxn modelId="{2F84DE6D-E907-46A5-9F43-50BA0D42717E}" srcId="{DFCDB760-ED9C-4F2E-B45E-95774D393CB2}" destId="{F4985580-A0B2-4204-8A89-1C890BEF4CF6}" srcOrd="0" destOrd="0" parTransId="{607BD239-946C-4EB5-9527-A50105D28566}" sibTransId="{9F49D449-A2CA-44E1-85A5-1459076B4B0B}"/>
    <dgm:cxn modelId="{1B1C35DC-7C03-4290-B069-267F0E7F800F}" type="presOf" srcId="{DFCDB760-ED9C-4F2E-B45E-95774D393CB2}" destId="{D907BAB6-4E3D-4136-9C76-2F9E864A9AD8}" srcOrd="0" destOrd="0" presId="urn:microsoft.com/office/officeart/2008/layout/AccentedPicture"/>
    <dgm:cxn modelId="{F4C14CE0-3407-4F84-9927-74F6A7878262}" type="presOf" srcId="{9F49D449-A2CA-44E1-85A5-1459076B4B0B}" destId="{6CEC3282-F726-4925-9EAC-D33765360339}" srcOrd="0" destOrd="0" presId="urn:microsoft.com/office/officeart/2008/layout/AccentedPicture"/>
    <dgm:cxn modelId="{76357CCB-A19F-4BD6-8997-46D808AA73E1}" type="presParOf" srcId="{D907BAB6-4E3D-4136-9C76-2F9E864A9AD8}" destId="{6CEC3282-F726-4925-9EAC-D33765360339}" srcOrd="0" destOrd="0" presId="urn:microsoft.com/office/officeart/2008/layout/AccentedPicture"/>
    <dgm:cxn modelId="{0EBBA340-0127-40D2-92B2-E0462B523464}" type="presParOf" srcId="{D907BAB6-4E3D-4136-9C76-2F9E864A9AD8}" destId="{59CD03EB-0E04-40A3-8D99-282DB5E2DA81}" srcOrd="1" destOrd="0" presId="urn:microsoft.com/office/officeart/2008/layout/AccentedPicture"/>
    <dgm:cxn modelId="{0198A93D-DCA3-4317-9C18-E69CDBADCAE3}" type="presParOf" srcId="{D907BAB6-4E3D-4136-9C76-2F9E864A9AD8}" destId="{9962D51A-3BDD-497D-BA28-3F692376C0B3}" srcOrd="2" destOrd="0" presId="urn:microsoft.com/office/officeart/2008/layout/AccentedPicture"/>
    <dgm:cxn modelId="{0A550B48-786B-42C0-B847-4A008EDD72C4}" type="presParOf" srcId="{9962D51A-3BDD-497D-BA28-3F692376C0B3}" destId="{24350139-AA26-4683-8BDB-B841AD89F54B}" srcOrd="0" destOrd="0" presId="urn:microsoft.com/office/officeart/2008/layout/AccentedPictur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C3282-F726-4925-9EAC-D33765360339}">
      <dsp:nvSpPr>
        <dsp:cNvPr id="0" name=""/>
        <dsp:cNvSpPr/>
      </dsp:nvSpPr>
      <dsp:spPr>
        <a:xfrm>
          <a:off x="-1" y="0"/>
          <a:ext cx="4053481" cy="438276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9000" b="-9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D03EB-0E04-40A3-8D99-282DB5E2DA81}">
      <dsp:nvSpPr>
        <dsp:cNvPr id="0" name=""/>
        <dsp:cNvSpPr/>
      </dsp:nvSpPr>
      <dsp:spPr>
        <a:xfrm>
          <a:off x="446140" y="1753104"/>
          <a:ext cx="2645785" cy="262965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46140" y="1753104"/>
        <a:ext cx="2645785" cy="2629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B44D9DC-BFDE-70DB-37D2-5120EDE7C9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BC32AC8-ADEA-5A24-D08F-B9E583A64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D8170-AF3A-49D5-80D5-9AA599CA2B5A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ACE027-8153-01D4-6B6E-5EA19C4B0A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F9D566-75C9-E730-A0C7-1E8C58EE84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C578E-C328-47E2-9A85-9D93F4DE8D5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16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0A07-196B-4F4B-8E8C-301FB387CBE5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758E-BCD9-EB0B-E086-B6BA4665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B27972-B1C8-504C-5BB7-251B9212A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D6DB16E-EAF4-B243-F5B6-7A4C606BE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A6AE2E-A694-F7C0-B3CF-9B97D3BB2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596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1586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2143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25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421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44EFD-515B-020A-FB5A-9FE900EC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A217D7-0DFC-D751-036C-B6D10470B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17588F2-E977-D741-A1B1-39E430C36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563227-38ED-8628-62DB-41214A744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2307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D2797-5750-3F41-D1FD-992D08BAC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05A47B2-601A-D6AD-D239-4D16F7947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8B354E-23ED-B76C-A6B6-AD8F7143C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C067F1-0DB6-372D-CC5F-0C13333F6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132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330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BAE23-9E12-23AA-9431-2A1CBC6B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71CFEF3-095E-1176-F6E1-387724A2E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7341F05-863E-58CC-E3F0-9C25BDD82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965A2C-36F8-4D5B-A96B-C61B35E49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9025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C755C-C967-27E4-7F71-EC83F26C2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639B6C2-E04B-CE4F-C1B6-ECCB7ACE0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739A06-2282-A3E4-35A2-F9F658E0D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188463-CCAF-08BF-0163-255EBEF0E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983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5B19D-2C56-13AA-769D-FBC5769C2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D89AE2B-D317-69C6-678C-D48487C23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30D0FA-636F-41E8-DCB2-F9EA2830F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26F854-C49A-E075-89CD-0E517FDBC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4144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8A3B-093F-B8CE-A499-056D7B92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0DEC173-9F90-23DE-580E-880E72616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A444926-82F5-2C1C-423B-03F209542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A2F34C-0A67-843A-FE79-B2A98A559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9268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Minder tekst, overzichtelijker.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7889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Link </a:t>
            </a:r>
            <a:r>
              <a:rPr lang="en-US" err="1"/>
              <a:t>naar</a:t>
            </a:r>
            <a:r>
              <a:rPr lang="en-US"/>
              <a:t> </a:t>
            </a:r>
            <a:r>
              <a:rPr lang="en-US" err="1"/>
              <a:t>linkedin</a:t>
            </a:r>
            <a:r>
              <a:rPr lang="en-US"/>
              <a:t> </a:t>
            </a:r>
            <a:r>
              <a:rPr lang="en-US" err="1"/>
              <a:t>ingevoegd</a:t>
            </a:r>
            <a:r>
              <a:rPr lang="en-US"/>
              <a:t>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190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37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24451FEC-AF56-6162-7311-D2458941F8BA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5921A12-3909-AD04-5E21-718C8D8A64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5941"/>
            <a:ext cx="109966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Titel slide #1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3013" y="2642426"/>
            <a:ext cx="4438152" cy="1657762"/>
          </a:xfrm>
        </p:spPr>
        <p:txBody>
          <a:bodyPr tIns="0" bIns="0" anchor="t" anchorCtr="0">
            <a:spAutoFit/>
          </a:bodyPr>
          <a:lstStyle>
            <a:lvl1pPr algn="l">
              <a:lnSpc>
                <a:spcPct val="85000"/>
              </a:lnSpc>
              <a:defRPr sz="62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3013" y="5258118"/>
            <a:ext cx="4464000" cy="3600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Naam van de spreker | Locatie</a:t>
            </a:r>
          </a:p>
        </p:txBody>
      </p:sp>
      <p:sp>
        <p:nvSpPr>
          <p:cNvPr id="16" name="Tijdelijke aanduiding voor datum 15">
            <a:extLst>
              <a:ext uri="{FF2B5EF4-FFF2-40B4-BE49-F238E27FC236}">
                <a16:creationId xmlns:a16="http://schemas.microsoft.com/office/drawing/2014/main" id="{27BCED88-B9BB-EA9F-8439-A23095B5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43013" y="5803784"/>
            <a:ext cx="4464000" cy="200481"/>
          </a:xfrm>
        </p:spPr>
        <p:txBody>
          <a:bodyPr/>
          <a:lstStyle>
            <a:lvl1pPr algn="l"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fld id="{08396FBF-DEF1-4A84-8D7F-2071BA780484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3A539894-D7D7-57B8-5DC9-54CA5383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F327F70B-4D0F-4911-36C3-490B4DEF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jdelijke aanduiding voor afbeelding 16">
            <a:extLst>
              <a:ext uri="{FF2B5EF4-FFF2-40B4-BE49-F238E27FC236}">
                <a16:creationId xmlns:a16="http://schemas.microsoft.com/office/drawing/2014/main" id="{411E47CA-F3A1-E978-E216-BE3D2FE914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5512" y="404812"/>
            <a:ext cx="5672488" cy="6453187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</a:t>
            </a:r>
            <a:br>
              <a:rPr lang="nl-NL"/>
            </a:br>
            <a:r>
              <a:rPr lang="nl-NL"/>
              <a:t>klik op ‘Afbeeldingen’, selecteer een afbeelding en klik op ‘Invoegen’.</a:t>
            </a:r>
          </a:p>
        </p:txBody>
      </p:sp>
      <p:sp>
        <p:nvSpPr>
          <p:cNvPr id="140" name="Tijdelijke aanduiding voor afbeelding 16">
            <a:extLst>
              <a:ext uri="{FF2B5EF4-FFF2-40B4-BE49-F238E27FC236}">
                <a16:creationId xmlns:a16="http://schemas.microsoft.com/office/drawing/2014/main" id="{53541D60-2ECC-0B37-BE64-F00924C1440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778000" y="-11361"/>
            <a:ext cx="414000" cy="19800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TLP</a:t>
            </a:r>
          </a:p>
        </p:txBody>
      </p:sp>
      <p:grpSp>
        <p:nvGrpSpPr>
          <p:cNvPr id="10" name="Graphic 1162">
            <a:extLst>
              <a:ext uri="{FF2B5EF4-FFF2-40B4-BE49-F238E27FC236}">
                <a16:creationId xmlns:a16="http://schemas.microsoft.com/office/drawing/2014/main" id="{8F578362-EE41-E31B-745F-BBA86DAE6A87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D61F6740-8ACE-0A0B-4674-F9C4218FAA40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518E4FF6-8EEF-FCAD-F142-354525BE6734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13" name="Graphic 1162">
              <a:extLst>
                <a:ext uri="{FF2B5EF4-FFF2-40B4-BE49-F238E27FC236}">
                  <a16:creationId xmlns:a16="http://schemas.microsoft.com/office/drawing/2014/main" id="{9F21403D-DCFE-58C5-DB4F-E05B55B77633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648851E6-7CBA-0BB4-012F-7523DCE88EA8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8C485EA4-0437-B4CD-12BF-DE130915DD4D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79E82F94-070B-BA7E-083F-C04CC0AC11BE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: vorm 19">
                <a:extLst>
                  <a:ext uri="{FF2B5EF4-FFF2-40B4-BE49-F238E27FC236}">
                    <a16:creationId xmlns:a16="http://schemas.microsoft.com/office/drawing/2014/main" id="{A3CAD823-E08D-550D-ECF1-F14C8D303E1E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41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4" grpId="0" animBg="1"/>
      <p:bldP spid="14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34EE03AE-CD13-42C5-B28F-9FD03DEF7A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73120" y="404812"/>
            <a:ext cx="3306130" cy="6453187"/>
          </a:xfrm>
          <a:solidFill>
            <a:schemeClr val="bg1">
              <a:lumMod val="95000"/>
            </a:schemeClr>
          </a:solidFill>
        </p:spPr>
        <p:txBody>
          <a:bodyPr lIns="360000" tIns="0" rIns="36000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</a:t>
            </a:r>
            <a:br>
              <a:rPr lang="nl-NL"/>
            </a:br>
            <a:r>
              <a:rPr lang="nl-NL"/>
              <a:t>klik op ‘Afbeeldingen’, selecteer een afbeelding en klik op ‘Invoegen’.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659512" y="2656609"/>
            <a:ext cx="6397943" cy="259007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185146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Tekst + afbeelding (S)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D3CB29-77A7-4F78-805B-7E6BE8EA8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D2F428-7984-4434-AA64-C4E84A1EB2D7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8DACDE-E790-4F3E-88D2-57D188AE7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0FBC05-C10D-4FF1-B7E0-2507B350E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EEC701D-CB9E-78F1-E8A6-5BD582F05B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9513" y="1956436"/>
            <a:ext cx="6397942" cy="290597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60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01448C0E-861A-455D-A196-874AFA9BF7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404812"/>
            <a:ext cx="5683250" cy="6453187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</a:t>
            </a:r>
            <a:br>
              <a:rPr lang="nl-NL"/>
            </a:br>
            <a:r>
              <a:rPr lang="nl-NL"/>
              <a:t>klik op ‘Afbeeldingen’, selecteer een afbeelding en klik op ‘Invoegen’.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659513" y="2656610"/>
            <a:ext cx="4015073" cy="2590078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F5F4741-7E9A-4CAB-94EB-11EAC243E80F}"/>
              </a:ext>
            </a:extLst>
          </p:cNvPr>
          <p:cNvSpPr/>
          <p:nvPr userDrawn="1"/>
        </p:nvSpPr>
        <p:spPr>
          <a:xfrm>
            <a:off x="0" y="-425941"/>
            <a:ext cx="191398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Tekst + afbeelding (M)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CC7142-B29C-44C0-A766-50C559F83F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2D4DB5-5FD8-472F-A844-E7059167871B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E62481-B77E-4A1D-9E60-6B5A09612E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4D5831-898C-467F-9278-A1AE8AFEA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84E6E912-7144-8F01-5EB1-56965A39D7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9513" y="1956436"/>
            <a:ext cx="4015073" cy="290597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2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 |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30F0AFC6-8FFF-A683-8213-EF3B54E211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783BEB48-80A3-4F4D-9DD5-4EF081E3D737}"/>
              </a:ext>
            </a:extLst>
          </p:cNvPr>
          <p:cNvSpPr/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836768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Beeld | 4x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33C8F-946E-47CA-BC13-4D65C3C33DEA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B63B07B-B903-DF2F-6E0A-2C5145BD0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E4C39C42-DC92-1E33-DED0-79A1C668DB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5731" y="581756"/>
            <a:ext cx="872034" cy="284693"/>
          </a:xfrm>
        </p:spPr>
        <p:txBody>
          <a:bodyPr wrap="none" anchor="b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177800" indent="0">
              <a:buFont typeface="Arial" panose="020B0604020202020204" pitchFamily="34" charset="0"/>
              <a:buNone/>
              <a:defRPr sz="2000" b="1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5pPr>
            <a:lvl6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6pPr>
            <a:lvl7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7pPr>
            <a:lvl8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8pPr>
            <a:lvl9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9pPr>
          </a:lstStyle>
          <a:p>
            <a:pPr lvl="0"/>
            <a:r>
              <a:rPr lang="nl-NL" noProof="0"/>
              <a:t>Subtitel</a:t>
            </a:r>
            <a:endParaRPr lang="nl-NL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05943C05-7B9A-1108-23C1-D9622A2C60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43013" y="1581149"/>
            <a:ext cx="2425587" cy="4043363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</a:t>
            </a:r>
            <a:br>
              <a:rPr lang="nl-NL"/>
            </a:br>
            <a:r>
              <a:rPr lang="nl-NL"/>
              <a:t>ga naar ‘Slidebuilder’, klik op ‘Afbeeldingen’, selecteer een afbeelding en klik op ‘Invoegen’.</a:t>
            </a:r>
          </a:p>
        </p:txBody>
      </p:sp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D9BA791B-278E-A578-C454-FDDE8E0EC8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68350" y="1581149"/>
            <a:ext cx="2425587" cy="4043363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</a:t>
            </a:r>
            <a:br>
              <a:rPr lang="nl-NL"/>
            </a:br>
            <a:r>
              <a:rPr lang="nl-NL"/>
              <a:t>ga naar ‘Slidebuilder’, klik op ‘Afbeeldingen’, selecteer een afbeelding en klik op ‘Invoegen’.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635A4001-2443-441B-AD5B-44A68D5A45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3687" y="1581149"/>
            <a:ext cx="2425587" cy="4043363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</a:t>
            </a:r>
            <a:br>
              <a:rPr lang="nl-NL"/>
            </a:br>
            <a:r>
              <a:rPr lang="nl-NL"/>
              <a:t>ga naar ‘Slidebuilder’, klik op ‘Afbeeldingen’, selecteer een afbeelding en klik op ‘Invoegen’.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86450A92-FF96-4297-DCB4-DF1EA8ED4F3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19023" y="1581149"/>
            <a:ext cx="2425587" cy="4043363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</a:t>
            </a:r>
            <a:br>
              <a:rPr lang="nl-NL"/>
            </a:br>
            <a:r>
              <a:rPr lang="nl-NL"/>
              <a:t>ga naar ‘Slidebuilder’, klik op ‘Afbeeldingen’, selecteer een afbeelding en klik op ‘Invoegen’.</a:t>
            </a:r>
          </a:p>
        </p:txBody>
      </p:sp>
      <p:grpSp>
        <p:nvGrpSpPr>
          <p:cNvPr id="13" name="Graphic 1162">
            <a:extLst>
              <a:ext uri="{FF2B5EF4-FFF2-40B4-BE49-F238E27FC236}">
                <a16:creationId xmlns:a16="http://schemas.microsoft.com/office/drawing/2014/main" id="{BA67719C-3C27-7DB1-9D9F-3337FDC31901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386F79C2-BE98-FEB4-102C-42B3AE7F1F86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5FF930C5-5026-CA2A-1470-8CF4D4E24CA5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16" name="Graphic 1162">
              <a:extLst>
                <a:ext uri="{FF2B5EF4-FFF2-40B4-BE49-F238E27FC236}">
                  <a16:creationId xmlns:a16="http://schemas.microsoft.com/office/drawing/2014/main" id="{61E34722-2E98-E951-6FCB-6BBEE2F495F9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D30534CB-771E-B808-CA1A-DCF6D29E26ED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: vorm 17">
                <a:extLst>
                  <a:ext uri="{FF2B5EF4-FFF2-40B4-BE49-F238E27FC236}">
                    <a16:creationId xmlns:a16="http://schemas.microsoft.com/office/drawing/2014/main" id="{2937576A-5BD7-DB0D-F0CF-0A991ADB496D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41D10867-D853-D50C-43FF-2B56CF57A1D0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: vorm 19">
                <a:extLst>
                  <a:ext uri="{FF2B5EF4-FFF2-40B4-BE49-F238E27FC236}">
                    <a16:creationId xmlns:a16="http://schemas.microsoft.com/office/drawing/2014/main" id="{CEFCE62D-7D4E-2F81-F607-FA5E09CFE0A2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7246B04D-42EC-C1B8-A15D-6EEFB12D80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59B46DDA-241B-FC3F-6156-BD9BBA26FF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613" y="5624513"/>
            <a:ext cx="9756775" cy="123348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00">
                <a:solidFill>
                  <a:srgbClr val="414042">
                    <a:alpha val="0"/>
                  </a:srgbClr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nl-NL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7C15BA13-10BE-F561-8622-67FCAFA5E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7167" y="6303127"/>
            <a:ext cx="3214154" cy="2004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" b="-10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414042">
                    <a:alpha val="0"/>
                  </a:srgbClr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1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ebook |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FAF1CD06-06A5-4011-39E0-6E3672E01CC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F71D058E-FDB2-A852-BEE4-07DA1AD1844D}"/>
              </a:ext>
            </a:extLst>
          </p:cNvPr>
          <p:cNvSpPr/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45713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Notebook | beeld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6300-C662-44C3-A445-3CF43CD41D26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B63B07B-B903-DF2F-6E0A-2C5145BD0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E4C39C42-DC92-1E33-DED0-79A1C668DB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5731" y="581756"/>
            <a:ext cx="872034" cy="284693"/>
          </a:xfrm>
        </p:spPr>
        <p:txBody>
          <a:bodyPr wrap="none" anchor="b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177800" indent="0">
              <a:buFont typeface="Arial" panose="020B0604020202020204" pitchFamily="34" charset="0"/>
              <a:buNone/>
              <a:defRPr sz="2000" b="1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5pPr>
            <a:lvl6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6pPr>
            <a:lvl7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7pPr>
            <a:lvl8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8pPr>
            <a:lvl9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9pPr>
          </a:lstStyle>
          <a:p>
            <a:pPr lvl="0"/>
            <a:r>
              <a:rPr lang="nl-NL" noProof="0"/>
              <a:t>Subtitel</a:t>
            </a:r>
            <a:endParaRPr lang="nl-NL"/>
          </a:p>
        </p:txBody>
      </p:sp>
      <p:grpSp>
        <p:nvGrpSpPr>
          <p:cNvPr id="33" name="Graphic 1162">
            <a:extLst>
              <a:ext uri="{FF2B5EF4-FFF2-40B4-BE49-F238E27FC236}">
                <a16:creationId xmlns:a16="http://schemas.microsoft.com/office/drawing/2014/main" id="{5C9865D9-05A9-CB00-A80F-16E45DC38F1F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22C47F29-A5C0-C96D-0162-A10097381C52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19E0837E-01EB-D920-AE12-E244393E37ED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36" name="Graphic 1162">
              <a:extLst>
                <a:ext uri="{FF2B5EF4-FFF2-40B4-BE49-F238E27FC236}">
                  <a16:creationId xmlns:a16="http://schemas.microsoft.com/office/drawing/2014/main" id="{CA0F46E0-6BB3-3E78-4703-E6651635B97C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A5435D9C-7863-425F-36C1-250D1ED31A13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" name="Vrije vorm: vorm 37">
                <a:extLst>
                  <a:ext uri="{FF2B5EF4-FFF2-40B4-BE49-F238E27FC236}">
                    <a16:creationId xmlns:a16="http://schemas.microsoft.com/office/drawing/2014/main" id="{42E16F33-180F-B298-11E6-C153D4A7232D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" name="Vrije vorm: vorm 38">
                <a:extLst>
                  <a:ext uri="{FF2B5EF4-FFF2-40B4-BE49-F238E27FC236}">
                    <a16:creationId xmlns:a16="http://schemas.microsoft.com/office/drawing/2014/main" id="{0539249A-D697-3459-0622-5C99C47A4551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" name="Vrije vorm: vorm 39">
                <a:extLst>
                  <a:ext uri="{FF2B5EF4-FFF2-40B4-BE49-F238E27FC236}">
                    <a16:creationId xmlns:a16="http://schemas.microsoft.com/office/drawing/2014/main" id="{2FD9F0B9-CEDA-7F66-2CE4-34041F14B0A7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8A973C2-98CC-3348-0868-36D3E6A05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CC28DA38-6392-6F8E-2FCE-541C90D130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13094" y="1385454"/>
            <a:ext cx="7330761" cy="5389417"/>
          </a:xfrm>
          <a:blipFill>
            <a:blip r:embed="rId3"/>
            <a:srcRect/>
            <a:stretch>
              <a:fillRect l="1756" r="-1338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414042">
                    <a:alpha val="0"/>
                  </a:srgbClr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FB443EA-648D-5B38-E070-D182DCDAC2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96326" y="1601776"/>
            <a:ext cx="6309360" cy="4392273"/>
          </a:xfrm>
          <a:prstGeom prst="round2SameRect">
            <a:avLst>
              <a:gd name="adj1" fmla="val 2523"/>
              <a:gd name="adj2" fmla="val 0"/>
            </a:avLst>
          </a:prstGeo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klik op ‘Afbeeldingen’, </a:t>
            </a:r>
            <a:br>
              <a:rPr lang="nl-NL"/>
            </a:br>
            <a:r>
              <a:rPr lang="nl-NL"/>
              <a:t>selecteer een afbeelding en klik op ‘Invoegen’.</a:t>
            </a:r>
          </a:p>
        </p:txBody>
      </p:sp>
    </p:spTree>
    <p:extLst>
      <p:ext uri="{BB962C8B-B14F-4D97-AF65-F5344CB8AC3E}">
        <p14:creationId xmlns:p14="http://schemas.microsoft.com/office/powerpoint/2010/main" val="34471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FAF1CD06-06A5-4011-39E0-6E3672E01CC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F71D058E-FDB2-A852-BEE4-07DA1AD1844D}"/>
              </a:ext>
            </a:extLst>
          </p:cNvPr>
          <p:cNvSpPr/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59017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Alleen titel | boven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6300-C662-44C3-A445-3CF43CD41D26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B63B07B-B903-DF2F-6E0A-2C5145BD0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E4C39C42-DC92-1E33-DED0-79A1C668DB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5731" y="581756"/>
            <a:ext cx="872034" cy="284693"/>
          </a:xfrm>
        </p:spPr>
        <p:txBody>
          <a:bodyPr wrap="none" anchor="b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177800" indent="0">
              <a:buFont typeface="Arial" panose="020B0604020202020204" pitchFamily="34" charset="0"/>
              <a:buNone/>
              <a:defRPr sz="2000" b="1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5pPr>
            <a:lvl6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6pPr>
            <a:lvl7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7pPr>
            <a:lvl8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8pPr>
            <a:lvl9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9pPr>
          </a:lstStyle>
          <a:p>
            <a:pPr lvl="0"/>
            <a:r>
              <a:rPr lang="nl-NL" noProof="0"/>
              <a:t>Subtitel</a:t>
            </a:r>
            <a:endParaRPr lang="nl-NL"/>
          </a:p>
        </p:txBody>
      </p:sp>
      <p:grpSp>
        <p:nvGrpSpPr>
          <p:cNvPr id="33" name="Graphic 1162">
            <a:extLst>
              <a:ext uri="{FF2B5EF4-FFF2-40B4-BE49-F238E27FC236}">
                <a16:creationId xmlns:a16="http://schemas.microsoft.com/office/drawing/2014/main" id="{5C9865D9-05A9-CB00-A80F-16E45DC38F1F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22C47F29-A5C0-C96D-0162-A10097381C52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19E0837E-01EB-D920-AE12-E244393E37ED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36" name="Graphic 1162">
              <a:extLst>
                <a:ext uri="{FF2B5EF4-FFF2-40B4-BE49-F238E27FC236}">
                  <a16:creationId xmlns:a16="http://schemas.microsoft.com/office/drawing/2014/main" id="{CA0F46E0-6BB3-3E78-4703-E6651635B97C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A5435D9C-7863-425F-36C1-250D1ED31A13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" name="Vrije vorm: vorm 37">
                <a:extLst>
                  <a:ext uri="{FF2B5EF4-FFF2-40B4-BE49-F238E27FC236}">
                    <a16:creationId xmlns:a16="http://schemas.microsoft.com/office/drawing/2014/main" id="{42E16F33-180F-B298-11E6-C153D4A7232D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" name="Vrije vorm: vorm 38">
                <a:extLst>
                  <a:ext uri="{FF2B5EF4-FFF2-40B4-BE49-F238E27FC236}">
                    <a16:creationId xmlns:a16="http://schemas.microsoft.com/office/drawing/2014/main" id="{0539249A-D697-3459-0622-5C99C47A4551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" name="Vrije vorm: vorm 39">
                <a:extLst>
                  <a:ext uri="{FF2B5EF4-FFF2-40B4-BE49-F238E27FC236}">
                    <a16:creationId xmlns:a16="http://schemas.microsoft.com/office/drawing/2014/main" id="{2FD9F0B9-CEDA-7F66-2CE4-34041F14B0A7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8A973C2-98CC-3348-0868-36D3E6A05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CA8180A0-DC9A-154F-BE9C-F5A69C467299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DC4089F-4874-9F61-3B65-E9DBDC03EA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8" name="Tijdelijke aanduiding voor afbeelding 16">
            <a:extLst>
              <a:ext uri="{FF2B5EF4-FFF2-40B4-BE49-F238E27FC236}">
                <a16:creationId xmlns:a16="http://schemas.microsoft.com/office/drawing/2014/main" id="{3BEDAD8F-A772-1C55-D5E0-3B569B8B6E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5512" y="404812"/>
            <a:ext cx="5672488" cy="6453187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</a:t>
            </a:r>
            <a:br>
              <a:rPr lang="nl-NL"/>
            </a:br>
            <a:r>
              <a:rPr lang="nl-NL"/>
              <a:t>klik op ‘Afbeeldingen’, selecteer een afbeelding en klik op ‘Invoegen’.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3013" y="2648561"/>
            <a:ext cx="4438152" cy="727800"/>
          </a:xfrm>
        </p:spPr>
        <p:txBody>
          <a:bodyPr bIns="0"/>
          <a:lstStyle>
            <a:lvl1pPr>
              <a:lnSpc>
                <a:spcPct val="85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Bedankt </a:t>
            </a:r>
            <a:br>
              <a:rPr lang="nl-NL" noProof="0"/>
            </a:br>
            <a:r>
              <a:rPr lang="nl-NL" noProof="0"/>
              <a:t>voor je </a:t>
            </a:r>
            <a:br>
              <a:rPr lang="nl-NL" noProof="0"/>
            </a:br>
            <a:r>
              <a:rPr lang="nl-NL" noProof="0"/>
              <a:t>aandacht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74539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Afsluiter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14E0-47A8-4DD3-85E9-6F833EE22D1C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9" name="Graphic 1162">
            <a:extLst>
              <a:ext uri="{FF2B5EF4-FFF2-40B4-BE49-F238E27FC236}">
                <a16:creationId xmlns:a16="http://schemas.microsoft.com/office/drawing/2014/main" id="{2564BF21-5D8F-62ED-21B4-D73BEA83009C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F60E730-4BD8-9D6A-B487-C121EF2AB4CD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2D743B43-1D33-E19D-BBF2-1BAC52C99701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12" name="Graphic 1162">
              <a:extLst>
                <a:ext uri="{FF2B5EF4-FFF2-40B4-BE49-F238E27FC236}">
                  <a16:creationId xmlns:a16="http://schemas.microsoft.com/office/drawing/2014/main" id="{34080DE4-8A73-060C-1716-23BC3B86F172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048E324F-E0EA-EE3A-B9AB-93035AF898CD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C44147FA-849E-8A42-BBDC-D0234F9B9421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EAA0A98E-42A0-FF2C-F672-A626287B1AF8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B1FBFFBF-237A-C21B-F54F-E3DB7467D201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7" name="Ondertitel 2">
            <a:extLst>
              <a:ext uri="{FF2B5EF4-FFF2-40B4-BE49-F238E27FC236}">
                <a16:creationId xmlns:a16="http://schemas.microsoft.com/office/drawing/2014/main" id="{F71C5178-B8C1-4EC2-C44B-297D86D004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3013" y="5258118"/>
            <a:ext cx="4464000" cy="3600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www.z-cert.nl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50B65BBF-D53B-1098-56E6-7D5F6536F2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4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F0399437-6890-03AC-F9F9-C7BD410E0AD4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019973D3-D43F-2BFC-CF67-5B54C37B6D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71070AA-35A3-CDB3-EFB2-1ACEEB90FB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04397"/>
            <a:ext cx="1627048" cy="22775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>
              <a:defRPr lang="nl-NL" sz="1600" b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marL="0" lvl="0"/>
            <a:r>
              <a:rPr lang="nl-NL"/>
              <a:t>Plaats hier je titel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605C394-261B-8CB7-D68B-5D1D87F9F7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93848BD7-F6FD-003E-9AA9-7AFB00C8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4EDB1-A445-4D95-9C09-A40832C1EC28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59BE37D-744E-0A41-5EAF-C2C8D74D4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0128432-C00D-7D7D-6446-B1AE6C06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10" name="Graphic 1162">
            <a:extLst>
              <a:ext uri="{FF2B5EF4-FFF2-40B4-BE49-F238E27FC236}">
                <a16:creationId xmlns:a16="http://schemas.microsoft.com/office/drawing/2014/main" id="{BC3CD384-1DE8-C84E-8C86-1A76C7E7D1A5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309722A0-3430-1A6C-D6F5-780550EB7F09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4BC703FD-00B3-139A-0759-A665EAAE7D2A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13" name="Graphic 1162">
              <a:extLst>
                <a:ext uri="{FF2B5EF4-FFF2-40B4-BE49-F238E27FC236}">
                  <a16:creationId xmlns:a16="http://schemas.microsoft.com/office/drawing/2014/main" id="{E56565BE-5DCB-08C1-76B7-3C561FDFCED9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C55FC7A8-8E26-FD99-D158-ECAA0467E87E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3147E0B8-6E9F-0B2E-8456-64C2DF990138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: vorm 15">
                <a:extLst>
                  <a:ext uri="{FF2B5EF4-FFF2-40B4-BE49-F238E27FC236}">
                    <a16:creationId xmlns:a16="http://schemas.microsoft.com/office/drawing/2014/main" id="{FF42C3C5-3541-A92D-5FA4-C6AD36BFCF0D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0134BEAF-1540-AE18-1F71-6894E448B97D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+ afbeelding | 3x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FAF1CD06-06A5-4011-39E0-6E3672E01CC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F71D058E-FDB2-A852-BEE4-07DA1AD1844D}"/>
              </a:ext>
            </a:extLst>
          </p:cNvPr>
          <p:cNvSpPr/>
          <p:nvPr userDrawn="1"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2207336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>
                <a:solidFill>
                  <a:schemeClr val="accent1"/>
                </a:solidFill>
                <a:latin typeface="+mj-lt"/>
              </a:rPr>
              <a:t>Tekst + afbeelding | 3x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2699C-3D63-4A23-AC9B-BE3C7349EFB5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B63B07B-B903-DF2F-6E0A-2C5145BD0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E4C39C42-DC92-1E33-DED0-79A1C668DB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5731" y="581756"/>
            <a:ext cx="872034" cy="284693"/>
          </a:xfrm>
        </p:spPr>
        <p:txBody>
          <a:bodyPr wrap="none" anchor="b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177800" indent="0">
              <a:buFont typeface="Arial" panose="020B0604020202020204" pitchFamily="34" charset="0"/>
              <a:buNone/>
              <a:defRPr sz="2000" b="1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5pPr>
            <a:lvl6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6pPr>
            <a:lvl7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7pPr>
            <a:lvl8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8pPr>
            <a:lvl9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9pPr>
          </a:lstStyle>
          <a:p>
            <a:pPr lvl="0"/>
            <a:r>
              <a:rPr lang="nl-NL" noProof="0"/>
              <a:t>Subtitel</a:t>
            </a:r>
            <a:endParaRPr lang="nl-NL"/>
          </a:p>
        </p:txBody>
      </p:sp>
      <p:grpSp>
        <p:nvGrpSpPr>
          <p:cNvPr id="33" name="Graphic 1162">
            <a:extLst>
              <a:ext uri="{FF2B5EF4-FFF2-40B4-BE49-F238E27FC236}">
                <a16:creationId xmlns:a16="http://schemas.microsoft.com/office/drawing/2014/main" id="{5C9865D9-05A9-CB00-A80F-16E45DC38F1F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22C47F29-A5C0-C96D-0162-A10097381C52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19E0837E-01EB-D920-AE12-E244393E37ED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36" name="Graphic 1162">
              <a:extLst>
                <a:ext uri="{FF2B5EF4-FFF2-40B4-BE49-F238E27FC236}">
                  <a16:creationId xmlns:a16="http://schemas.microsoft.com/office/drawing/2014/main" id="{CA0F46E0-6BB3-3E78-4703-E6651635B97C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A5435D9C-7863-425F-36C1-250D1ED31A13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" name="Vrije vorm: vorm 37">
                <a:extLst>
                  <a:ext uri="{FF2B5EF4-FFF2-40B4-BE49-F238E27FC236}">
                    <a16:creationId xmlns:a16="http://schemas.microsoft.com/office/drawing/2014/main" id="{42E16F33-180F-B298-11E6-C153D4A7232D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" name="Vrije vorm: vorm 38">
                <a:extLst>
                  <a:ext uri="{FF2B5EF4-FFF2-40B4-BE49-F238E27FC236}">
                    <a16:creationId xmlns:a16="http://schemas.microsoft.com/office/drawing/2014/main" id="{0539249A-D697-3459-0622-5C99C47A4551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" name="Vrije vorm: vorm 39">
                <a:extLst>
                  <a:ext uri="{FF2B5EF4-FFF2-40B4-BE49-F238E27FC236}">
                    <a16:creationId xmlns:a16="http://schemas.microsoft.com/office/drawing/2014/main" id="{2FD9F0B9-CEDA-7F66-2CE4-34041F14B0A7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8A973C2-98CC-3348-0868-36D3E6A05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D2B97C09-E622-8226-E489-161FE382E06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01748" y="1581150"/>
            <a:ext cx="1936800" cy="1936492"/>
          </a:xfrm>
          <a:prstGeom prst="ellipse">
            <a:avLst/>
          </a:prstGeom>
          <a:noFill/>
        </p:spPr>
        <p:txBody>
          <a:bodyPr tIns="43200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klik op ‘Afbeeldingen’, selecteer een afbeelding en klik op ‘Invoegen’.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AFA49D38-21A5-41FA-2B02-FA3A61A30F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36408" y="1581150"/>
            <a:ext cx="1936800" cy="1936492"/>
          </a:xfrm>
          <a:prstGeom prst="ellipse">
            <a:avLst/>
          </a:prstGeom>
          <a:noFill/>
        </p:spPr>
        <p:txBody>
          <a:bodyPr tIns="43200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klik op ‘Afbeeldingen’, selecteer een afbeelding en klik op ‘Invoegen’.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C697CA90-2223-F1D2-C903-F42D23F2C8E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99106" y="1581150"/>
            <a:ext cx="1936800" cy="1936492"/>
          </a:xfrm>
          <a:prstGeom prst="ellipse">
            <a:avLst/>
          </a:prstGeom>
          <a:noFill/>
        </p:spPr>
        <p:txBody>
          <a:bodyPr tIns="43200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5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klik op ‘Afbeeldingen’, selecteer een afbeelding en klik op ‘Invoegen’.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CBB2C4CB-B66C-1A5E-52EC-830D065F3207}"/>
              </a:ext>
            </a:extLst>
          </p:cNvPr>
          <p:cNvGrpSpPr/>
          <p:nvPr userDrawn="1"/>
        </p:nvGrpSpPr>
        <p:grpSpPr>
          <a:xfrm>
            <a:off x="12377595" y="0"/>
            <a:ext cx="3693113" cy="5247148"/>
            <a:chOff x="-3786164" y="0"/>
            <a:chExt cx="3693113" cy="524714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663FD2E2-26A2-FCB3-22F7-4C832E488B1A}"/>
                </a:ext>
              </a:extLst>
            </p:cNvPr>
            <p:cNvSpPr/>
            <p:nvPr userDrawn="1"/>
          </p:nvSpPr>
          <p:spPr>
            <a:xfrm>
              <a:off x="-3786164" y="0"/>
              <a:ext cx="3593091" cy="459702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FD9F7FF6-10B4-0381-0CFA-4841A7013E2C}"/>
                </a:ext>
              </a:extLst>
            </p:cNvPr>
            <p:cNvSpPr/>
            <p:nvPr userDrawn="1"/>
          </p:nvSpPr>
          <p:spPr>
            <a:xfrm>
              <a:off x="-3786164" y="441914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b="1" cap="all" baseline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kern="1200" cap="none" baseline="0" noProof="0">
                  <a:solidFill>
                    <a:srgbClr val="211F26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lang="nl-NL" sz="1200" b="1" cap="all" baseline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'SLIDEBUILDER’ </a:t>
              </a:r>
              <a:r>
                <a:rPr lang="nl-NL" sz="1200" kern="1200" cap="none" baseline="0" noProof="0">
                  <a:solidFill>
                    <a:srgbClr val="211F26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lang="nl-NL" sz="1200" kern="1200" cap="none" baseline="0" noProof="0">
                  <a:solidFill>
                    <a:srgbClr val="211F26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lang="nl-NL" sz="1200" kern="1200" cap="none" baseline="0" noProof="0">
                  <a:solidFill>
                    <a:srgbClr val="211F26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lang="nl-NL" sz="1200" b="1" cap="all" baseline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‘Inspiratie'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58539744-9B89-D668-3D74-631B93B4E2DE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C07B43C2-29DD-9D5C-D957-7A2735601ADE}"/>
                </a:ext>
              </a:extLst>
            </p:cNvPr>
            <p:cNvSpPr/>
            <p:nvPr userDrawn="1"/>
          </p:nvSpPr>
          <p:spPr>
            <a:xfrm>
              <a:off x="-3319416" y="465323"/>
              <a:ext cx="3008779" cy="66185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endPara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0CB499A8-D434-0AA3-0A6F-CD6041A74B0A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1556AB-9C9E-E74A-8735-A301711C206C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3AEDE9C-15BF-3B1C-8386-338A2D8D91AE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Invoegen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D28D3634-1422-BBAD-0865-5EF28A4CC95F}"/>
                </a:ext>
              </a:extLst>
            </p:cNvPr>
            <p:cNvSpPr/>
            <p:nvPr userDrawn="1"/>
          </p:nvSpPr>
          <p:spPr>
            <a:xfrm>
              <a:off x="-3603587" y="26348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6F28D90-9DC5-4AAC-37C3-4CFA2B238192}"/>
                </a:ext>
              </a:extLst>
            </p:cNvPr>
            <p:cNvSpPr/>
            <p:nvPr userDrawn="1"/>
          </p:nvSpPr>
          <p:spPr>
            <a:xfrm>
              <a:off x="-3319415" y="2634835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F416E0EA-3F30-3339-15E5-7B3F4EC645BB}"/>
                </a:ext>
              </a:extLst>
            </p:cNvPr>
            <p:cNvGrpSpPr/>
            <p:nvPr userDrawn="1"/>
          </p:nvGrpSpPr>
          <p:grpSpPr>
            <a:xfrm>
              <a:off x="-3354295" y="3728895"/>
              <a:ext cx="514284" cy="506545"/>
              <a:chOff x="12617641" y="3403239"/>
              <a:chExt cx="752963" cy="741634"/>
            </a:xfrm>
          </p:grpSpPr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E8619BD2-FCDB-C960-2146-C25EDA8F03B6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3FFD6432-EF4B-F909-3A88-D97393966B3C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59" name="Groep 58">
                    <a:extLst>
                      <a:ext uri="{FF2B5EF4-FFF2-40B4-BE49-F238E27FC236}">
                        <a16:creationId xmlns:a16="http://schemas.microsoft.com/office/drawing/2014/main" id="{D5E339E2-B656-E6FB-9A62-EE9BD7A8548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62" name="Rechthoek 61">
                      <a:extLst>
                        <a:ext uri="{FF2B5EF4-FFF2-40B4-BE49-F238E27FC236}">
                          <a16:creationId xmlns:a16="http://schemas.microsoft.com/office/drawing/2014/main" id="{BE46D8C1-ADD3-5A0F-EF45-CD22ACB98DF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BC91CE25-A1D6-5D75-2E3F-2FB9B278D7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4" name="Ovaal 63">
                      <a:extLst>
                        <a:ext uri="{FF2B5EF4-FFF2-40B4-BE49-F238E27FC236}">
                          <a16:creationId xmlns:a16="http://schemas.microsoft.com/office/drawing/2014/main" id="{F252DBB0-182D-FA55-1C1D-C15D0C8BE43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60" name="Afbeelding 59">
                    <a:extLst>
                      <a:ext uri="{FF2B5EF4-FFF2-40B4-BE49-F238E27FC236}">
                        <a16:creationId xmlns:a16="http://schemas.microsoft.com/office/drawing/2014/main" id="{5E2C254F-B1F0-A24E-54CD-DF44AD33CA8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C6474972-6573-B013-D11E-AF6C8343A62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6FED83EA-6A72-D640-7BC0-2164A7097AA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2BB46014-C357-4DB4-A054-24B4E30C88F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801B737E-8371-1B1B-1B2F-C8E62DCA33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4BE03B8D-312D-3248-9DEB-1B57720A25A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6903A484-FB29-5100-E50F-61D530987F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0FE97348-A059-6476-308E-5B27BEDA013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D127B75D-266E-A338-BDA4-9BA8E72440C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51" name="Gelijkbenige driehoek 50">
                <a:extLst>
                  <a:ext uri="{FF2B5EF4-FFF2-40B4-BE49-F238E27FC236}">
                    <a16:creationId xmlns:a16="http://schemas.microsoft.com/office/drawing/2014/main" id="{CA25BEF1-A907-9A7A-3478-C013A208919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2" name="ICOON_info">
              <a:extLst>
                <a:ext uri="{FF2B5EF4-FFF2-40B4-BE49-F238E27FC236}">
                  <a16:creationId xmlns:a16="http://schemas.microsoft.com/office/drawing/2014/main" id="{DF99637C-0A5D-96F6-220B-5615C67EFE54}"/>
                </a:ext>
              </a:extLst>
            </p:cNvPr>
            <p:cNvGrpSpPr/>
            <p:nvPr userDrawn="1"/>
          </p:nvGrpSpPr>
          <p:grpSpPr>
            <a:xfrm>
              <a:off x="-376736" y="4248099"/>
              <a:ext cx="283685" cy="283685"/>
              <a:chOff x="-510741" y="5913713"/>
              <a:chExt cx="267555" cy="267555"/>
            </a:xfrm>
          </p:grpSpPr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9A0977F1-4DD5-42B8-7773-1D68F7E7715D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Graphic 163" descr="Informatie">
                <a:extLst>
                  <a:ext uri="{FF2B5EF4-FFF2-40B4-BE49-F238E27FC236}">
                    <a16:creationId xmlns:a16="http://schemas.microsoft.com/office/drawing/2014/main" id="{8C315C18-9B58-7504-A401-1230094CE36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CA43BFDF-4570-C277-6490-33AAA64D44E8}"/>
                </a:ext>
              </a:extLst>
            </p:cNvPr>
            <p:cNvGrpSpPr/>
            <p:nvPr userDrawn="1"/>
          </p:nvGrpSpPr>
          <p:grpSpPr>
            <a:xfrm>
              <a:off x="-938434" y="4556525"/>
              <a:ext cx="627798" cy="576693"/>
              <a:chOff x="-938434" y="4570310"/>
              <a:chExt cx="627798" cy="576693"/>
            </a:xfrm>
          </p:grpSpPr>
          <p:grpSp>
            <p:nvGrpSpPr>
              <p:cNvPr id="42" name="Inspireren">
                <a:extLst>
                  <a:ext uri="{FF2B5EF4-FFF2-40B4-BE49-F238E27FC236}">
                    <a16:creationId xmlns:a16="http://schemas.microsoft.com/office/drawing/2014/main" id="{192D0D58-989D-7085-0AB6-A3BE2BB200B6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716116" y="4570310"/>
                <a:ext cx="169778" cy="242385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44" name="Freeform 12">
                  <a:extLst>
                    <a:ext uri="{FF2B5EF4-FFF2-40B4-BE49-F238E27FC236}">
                      <a16:creationId xmlns:a16="http://schemas.microsoft.com/office/drawing/2014/main" id="{A700DB42-FEA9-6443-9F2B-F1247E281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9546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60B9EB14-4985-D427-C14A-6982D87D32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9546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6CA7B78A-76F8-6F41-4CFC-2F05B89100B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9546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</a:endParaRPr>
                </a:p>
              </p:txBody>
            </p:sp>
          </p:grp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D83D2741-4698-A9E6-5454-D29CFB55C5AC}"/>
                  </a:ext>
                </a:extLst>
              </p:cNvPr>
              <p:cNvSpPr txBox="1"/>
              <p:nvPr userDrawn="1"/>
            </p:nvSpPr>
            <p:spPr>
              <a:xfrm>
                <a:off x="-938434" y="4824764"/>
                <a:ext cx="627798" cy="3222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EE980F1B-89B5-DE05-5968-C453D7793D48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27" name="Groep 26">
                <a:extLst>
                  <a:ext uri="{FF2B5EF4-FFF2-40B4-BE49-F238E27FC236}">
                    <a16:creationId xmlns:a16="http://schemas.microsoft.com/office/drawing/2014/main" id="{9C439903-5CF5-50AB-E60B-83E89F847049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29" name="Vrije vorm: vorm 28">
                  <a:extLst>
                    <a:ext uri="{FF2B5EF4-FFF2-40B4-BE49-F238E27FC236}">
                      <a16:creationId xmlns:a16="http://schemas.microsoft.com/office/drawing/2014/main" id="{5A22261D-F18B-CCC2-21E6-D7525BC82548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995469"/>
                  <a:endParaRPr lang="nl-NL" sz="7200">
                    <a:solidFill>
                      <a:srgbClr val="211F26"/>
                    </a:solidFill>
                    <a:latin typeface="Segoe UI" panose="020B0502040204020203" pitchFamily="34" charset="0"/>
                  </a:endParaRPr>
                </a:p>
              </p:txBody>
            </p: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D25AFB2F-1F0D-768F-BF8C-04ADF9FFB287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31" name="Vrije vorm: vorm 30">
                    <a:extLst>
                      <a:ext uri="{FF2B5EF4-FFF2-40B4-BE49-F238E27FC236}">
                        <a16:creationId xmlns:a16="http://schemas.microsoft.com/office/drawing/2014/main" id="{61508EB3-DD34-2CB0-9E0B-6D0C9670E6D1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95469"/>
                    <a:endParaRPr lang="nl-NL" sz="7200">
                      <a:solidFill>
                        <a:srgbClr val="211F26"/>
                      </a:solidFill>
                      <a:latin typeface="Segoe UI" panose="020B0502040204020203" pitchFamily="34" charset="0"/>
                    </a:endParaRPr>
                  </a:p>
                </p:txBody>
              </p:sp>
              <p:sp>
                <p:nvSpPr>
                  <p:cNvPr id="41" name="Vrije vorm: vorm 40">
                    <a:extLst>
                      <a:ext uri="{FF2B5EF4-FFF2-40B4-BE49-F238E27FC236}">
                        <a16:creationId xmlns:a16="http://schemas.microsoft.com/office/drawing/2014/main" id="{1CE34DC8-D5E3-1049-1EF6-1D84D5EE85C2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995469"/>
                    <a:endParaRPr lang="nl-NL" sz="7200">
                      <a:solidFill>
                        <a:srgbClr val="211F26"/>
                      </a:solidFill>
                      <a:latin typeface="Segoe UI" panose="020B0502040204020203" pitchFamily="34" charset="0"/>
                    </a:endParaRPr>
                  </a:p>
                </p:txBody>
              </p:sp>
            </p:grpSp>
          </p:grpSp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37DF66E0-DCDB-16A8-92E8-B594810950ED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623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 2x  | foto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59979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1F4043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Kolom 2x  | foto 2x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56CD4-2B42-4BA3-AFF7-586C0B571E48}" type="datetime4">
              <a:rPr kumimoji="0" lang="nl-NL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 september 2026</a:t>
            </a:fld>
            <a:endParaRPr kumimoji="0" lang="nl-NL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Segoe UI Light" panose="020B0502040204020203" pitchFamily="34" charset="0"/>
              </a:rPr>
              <a:t>Z-CERT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843DB9-9987-4157-AB9C-CEA8D7D910B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tillium Web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tillium Web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BB63B07B-B903-DF2F-6E0A-2C5145BD0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E4C39C42-DC92-1E33-DED0-79A1C668DB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5731" y="581756"/>
            <a:ext cx="872034" cy="284693"/>
          </a:xfrm>
        </p:spPr>
        <p:txBody>
          <a:bodyPr wrap="none" anchor="b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177800" indent="0">
              <a:buFont typeface="Arial" panose="020B0604020202020204" pitchFamily="34" charset="0"/>
              <a:buNone/>
              <a:defRPr sz="2000" b="1">
                <a:latin typeface="+mj-lt"/>
              </a:defRPr>
            </a:lvl2pPr>
            <a:lvl3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3pPr>
            <a:lvl4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4pPr>
            <a:lvl5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5pPr>
            <a:lvl6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6pPr>
            <a:lvl7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7pPr>
            <a:lvl8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8pPr>
            <a:lvl9pPr marL="0" indent="0">
              <a:buFont typeface="Arial" panose="020B0604020202020204" pitchFamily="34" charset="0"/>
              <a:buNone/>
              <a:defRPr sz="2000" b="1">
                <a:latin typeface="+mj-lt"/>
              </a:defRPr>
            </a:lvl9pPr>
          </a:lstStyle>
          <a:p>
            <a:pPr lvl="0"/>
            <a:r>
              <a:rPr lang="nl-NL" noProof="0"/>
              <a:t>Subtitel</a:t>
            </a:r>
            <a:endParaRPr lang="nl-NL"/>
          </a:p>
        </p:txBody>
      </p:sp>
      <p:sp>
        <p:nvSpPr>
          <p:cNvPr id="20" name="Tijdelijke aanduiding voor afbeelding 16">
            <a:extLst>
              <a:ext uri="{FF2B5EF4-FFF2-40B4-BE49-F238E27FC236}">
                <a16:creationId xmlns:a16="http://schemas.microsoft.com/office/drawing/2014/main" id="{11641081-631A-3DDA-AE3B-83129A12577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243014" y="1581149"/>
            <a:ext cx="3097500" cy="4043363"/>
          </a:xfrm>
          <a:solidFill>
            <a:schemeClr val="bg1">
              <a:lumMod val="95000"/>
            </a:schemeClr>
          </a:solidFill>
        </p:spPr>
        <p:txBody>
          <a:bodyPr lIns="180000" tIns="0" rIns="18000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</a:t>
            </a:r>
            <a:br>
              <a:rPr lang="nl-NL"/>
            </a:br>
            <a:r>
              <a:rPr lang="nl-NL"/>
              <a:t>ga naar ‘Slidebuilder’, klik op ‘Afbeeldingen’, selecteer een afbeelding en klik op ‘Invoegen’.</a:t>
            </a:r>
          </a:p>
        </p:txBody>
      </p:sp>
      <p:sp>
        <p:nvSpPr>
          <p:cNvPr id="2" name="Tijdelijke aanduiding voor afbeelding 16">
            <a:extLst>
              <a:ext uri="{FF2B5EF4-FFF2-40B4-BE49-F238E27FC236}">
                <a16:creationId xmlns:a16="http://schemas.microsoft.com/office/drawing/2014/main" id="{46E099B3-4732-AB42-1376-2E362354B79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847845" y="0"/>
            <a:ext cx="4344153" cy="68580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Selecteer dit kader, ga naar ‘Slidebuilder’, </a:t>
            </a:r>
            <a:br>
              <a:rPr lang="nl-NL"/>
            </a:br>
            <a:r>
              <a:rPr lang="nl-NL"/>
              <a:t>klik op ‘Afbeeldingen’, selecteer een afbeelding en klik op ‘Invoegen’.</a:t>
            </a:r>
          </a:p>
        </p:txBody>
      </p:sp>
      <p:sp>
        <p:nvSpPr>
          <p:cNvPr id="7" name="Tijdelijke aanduiding voor verticale tekst 2">
            <a:extLst>
              <a:ext uri="{FF2B5EF4-FFF2-40B4-BE49-F238E27FC236}">
                <a16:creationId xmlns:a16="http://schemas.microsoft.com/office/drawing/2014/main" id="{EFA09E26-969C-41EC-E60E-B4E1297AB768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754980" y="1954213"/>
            <a:ext cx="2678400" cy="3291877"/>
          </a:xfrm>
        </p:spPr>
        <p:txBody>
          <a:bodyPr vert="horz"/>
          <a:lstStyle>
            <a:lvl1pPr>
              <a:spcBef>
                <a:spcPts val="600"/>
              </a:spcBef>
              <a:spcAft>
                <a:spcPts val="600"/>
              </a:spcAft>
              <a:defRPr sz="900">
                <a:solidFill>
                  <a:srgbClr val="414042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900">
                <a:solidFill>
                  <a:srgbClr val="414042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900">
                <a:solidFill>
                  <a:srgbClr val="414042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900"/>
            </a:lvl4pPr>
            <a:lvl5pPr>
              <a:spcBef>
                <a:spcPts val="600"/>
              </a:spcBef>
              <a:spcAft>
                <a:spcPts val="600"/>
              </a:spcAft>
              <a:defRPr sz="1200"/>
            </a:lvl5pPr>
            <a:lvl6pPr>
              <a:spcBef>
                <a:spcPts val="600"/>
              </a:spcBef>
              <a:spcAft>
                <a:spcPts val="600"/>
              </a:spcAft>
              <a:defRPr sz="1200"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</p:txBody>
      </p:sp>
      <p:grpSp>
        <p:nvGrpSpPr>
          <p:cNvPr id="8" name="INSTRUCTIE">
            <a:extLst>
              <a:ext uri="{FF2B5EF4-FFF2-40B4-BE49-F238E27FC236}">
                <a16:creationId xmlns:a16="http://schemas.microsoft.com/office/drawing/2014/main" id="{4E48EDA9-7D37-FC41-600F-64122E99BE76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C706C7E-D4F0-B048-AD08-0FFE4A3AFBBA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1200" cap="all" spc="0" normalizeH="0" baseline="0" noProof="0">
                  <a:ln>
                    <a:noFill/>
                  </a:ln>
                  <a:solidFill>
                    <a:srgbClr val="1F404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7FD1B88A-45CA-8E57-F8E8-E243DD7848F4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9061DFA1-8C2A-9B01-E196-35A5B0D0A311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4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2CCE34A9-A3B7-1DDA-6B8A-E7CE6BF54741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E6DF99DC-6539-5858-EDDD-B3BF3A6BB2E3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9FBCF51-DF6C-7990-3AB2-FE9AC1ADE865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2C9A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14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28278FAA-DCBB-701D-1466-22893EC47396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00BD58F-2E2D-5A79-815E-61F8F966D9A6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EAFDB37F-1AC4-F967-9DAA-BA1433080EF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9A223100-8DBF-2B19-D012-5DEFAC220B46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08CED64B-D644-657E-7C79-D66B31D62A4F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930D2C57-8DD7-5D7A-4F1F-F442AA0001CA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800" b="1" i="0" u="none" strike="noStrike" kern="0" cap="none" spc="0" normalizeH="0" baseline="0" noProof="0">
                  <a:ln>
                    <a:noFill/>
                  </a:ln>
                  <a:solidFill>
                    <a:srgbClr val="92C9A2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A5AF33-D36E-8E54-8F49-AF341C16BF93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A2DC1B31-C3B8-5F84-05D1-5E97777D1A35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F16D007C-5350-45FE-BD70-EF4418069D4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F324D9FE-F662-6059-DA32-CE834BE8B07A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2C9A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D926AB85-8666-57DD-EFF3-E83B95EED0E4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D7A01C66-B9B8-2BD8-62C7-84DF4A08217D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EEF0891E-E345-4C34-F109-643CE6998326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EF39E0D8-67E3-1C32-95A4-C11A513D49B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1F4043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1" i="0" u="none" strike="noStrike" kern="0" cap="none" spc="0" normalizeH="0" baseline="0" noProof="0">
                  <a:ln>
                    <a:noFill/>
                  </a:ln>
                  <a:solidFill>
                    <a:srgbClr val="BC645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A1F9BBC8-59D7-5125-2C15-BC22629C5A17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33" name="ICOON_info">
              <a:extLst>
                <a:ext uri="{FF2B5EF4-FFF2-40B4-BE49-F238E27FC236}">
                  <a16:creationId xmlns:a16="http://schemas.microsoft.com/office/drawing/2014/main" id="{2907AD7F-B169-228A-865A-7716A708BFAF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6039F1AA-EF33-0F77-2F8C-98DBD7382100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Graphic 163" descr="Informatie">
                <a:extLst>
                  <a:ext uri="{FF2B5EF4-FFF2-40B4-BE49-F238E27FC236}">
                    <a16:creationId xmlns:a16="http://schemas.microsoft.com/office/drawing/2014/main" id="{30023E2F-6B78-4C49-C7BB-0DF52BA6437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0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" name="VOORBEELD">
              <a:extLst>
                <a:ext uri="{FF2B5EF4-FFF2-40B4-BE49-F238E27FC236}">
                  <a16:creationId xmlns:a16="http://schemas.microsoft.com/office/drawing/2014/main" id="{CB5F2A64-7D93-335C-6482-A8843F5FE02F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F060855B-9849-D87B-ABBD-5BE163FC016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DF1609A4-D6B6-49E7-EDC6-80D70A4360D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1C7A4E70-3F35-0467-8F9A-3FB962587B8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6B65A4C8-3D18-D459-08DA-7A7C316BFF2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18539749-86E1-C246-A34A-2665D51BB5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6A99A248-2004-82AC-59C1-55514FA70C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46C6D647-B804-6DFB-5F4E-795F4D5301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E388F9A5-7157-B000-6FA1-6A1D5E3B1F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90ACAD58-D24F-9F20-4E50-E080F82971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5" name="Pijl: rechts 74">
                  <a:extLst>
                    <a:ext uri="{FF2B5EF4-FFF2-40B4-BE49-F238E27FC236}">
                      <a16:creationId xmlns:a16="http://schemas.microsoft.com/office/drawing/2014/main" id="{0BD07E0E-1069-DBC4-9EC3-C42B065D4EE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FF39C67C-7516-847A-CE48-33B7862A072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98A851D7-4B85-B5AA-EAD1-6E80A2B3E7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038AC8BE-38DC-D03D-1A44-C33BD4B289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B03A2A2A-2DA3-691D-FCAB-4C77BDC969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A0BF54D1-43FB-6E1A-8E3A-6B951CF35E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BF44CD31-49A0-8A51-6DF4-C9A0916534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69DA957E-F53C-C3E8-FC01-28C2D22BC2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67">
                  <a:extLst>
                    <a:ext uri="{FF2B5EF4-FFF2-40B4-BE49-F238E27FC236}">
                      <a16:creationId xmlns:a16="http://schemas.microsoft.com/office/drawing/2014/main" id="{22019895-0A6D-D4B8-AE92-7C9056DCFB6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5" name="Rechte verbindingslijn 44">
                <a:extLst>
                  <a:ext uri="{FF2B5EF4-FFF2-40B4-BE49-F238E27FC236}">
                    <a16:creationId xmlns:a16="http://schemas.microsoft.com/office/drawing/2014/main" id="{8E418108-40AA-6651-4710-25FD09239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6" name="Rechte verbindingslijn 45">
                <a:extLst>
                  <a:ext uri="{FF2B5EF4-FFF2-40B4-BE49-F238E27FC236}">
                    <a16:creationId xmlns:a16="http://schemas.microsoft.com/office/drawing/2014/main" id="{5A5AE09D-7F44-B3A2-A0EA-DCAE5E6731E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B2CF7FB7-67D3-9E38-0BE3-A22926B0F45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CA99D63D-8A8E-4EE2-C84F-9A4A7FEE9D9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CA513D5E-F931-4CD9-D208-D0C746B476C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B53EF610-2603-A47F-2C16-1D70B0D837E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772534B6-2CFB-96A8-A7A3-DE9308789DE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EFE37129-CF0F-CF4A-07C6-3FCC6024AA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AB3A8E8C-B138-26BC-E987-B339636D15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9C014D27-6BAF-4D61-F1C5-E4B4600B4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26F6C42C-A6A5-EC61-F445-89BF25EEF3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41FE8FC3-19E8-07DB-95C6-D14C8C1B9A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1" name="Pijl: rechts 60">
                  <a:extLst>
                    <a:ext uri="{FF2B5EF4-FFF2-40B4-BE49-F238E27FC236}">
                      <a16:creationId xmlns:a16="http://schemas.microsoft.com/office/drawing/2014/main" id="{47032FE0-5777-08F9-93A1-0167E204B86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053BD4E1-510B-1AB1-869C-2B5864DF67A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B0839548-8064-23B4-B20F-E7DC786F615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32E12A1E-DBFC-6EAA-EDB5-DA65C0D6069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8E2AF9CA-DBFD-F783-7074-161EAFBD13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269C8FAF-FA29-B310-DA0B-0B695B4DF9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96AE2620-8B06-FCF9-1FD1-9F241D52C1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E8122B6B-A810-E824-A0F4-7839039276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BAD0E245-EA87-0887-121D-A66BFA7133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3" name="Pijl: rechts 52">
                  <a:extLst>
                    <a:ext uri="{FF2B5EF4-FFF2-40B4-BE49-F238E27FC236}">
                      <a16:creationId xmlns:a16="http://schemas.microsoft.com/office/drawing/2014/main" id="{C71CFEDF-2CAB-D2AC-10DB-9BE08ABAEA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25108384-E02B-890B-14AE-0877BD5B5B94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36" name="Inspireren">
                <a:extLst>
                  <a:ext uri="{FF2B5EF4-FFF2-40B4-BE49-F238E27FC236}">
                    <a16:creationId xmlns:a16="http://schemas.microsoft.com/office/drawing/2014/main" id="{49B107A7-4B69-7E38-1340-1832222FCD95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38" name="Freeform 12">
                  <a:extLst>
                    <a:ext uri="{FF2B5EF4-FFF2-40B4-BE49-F238E27FC236}">
                      <a16:creationId xmlns:a16="http://schemas.microsoft.com/office/drawing/2014/main" id="{4A3AB80E-02AD-BA34-12E8-984B2B2F0E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13">
                  <a:extLst>
                    <a:ext uri="{FF2B5EF4-FFF2-40B4-BE49-F238E27FC236}">
                      <a16:creationId xmlns:a16="http://schemas.microsoft.com/office/drawing/2014/main" id="{00FDBFA2-648E-BFA8-6DB7-06D373484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14">
                  <a:extLst>
                    <a:ext uri="{FF2B5EF4-FFF2-40B4-BE49-F238E27FC236}">
                      <a16:creationId xmlns:a16="http://schemas.microsoft.com/office/drawing/2014/main" id="{E80FF6E1-7C04-E7B3-C6D2-94F8BE2B9EC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7" name="Tekstvak 36">
                <a:extLst>
                  <a:ext uri="{FF2B5EF4-FFF2-40B4-BE49-F238E27FC236}">
                    <a16:creationId xmlns:a16="http://schemas.microsoft.com/office/drawing/2014/main" id="{07AAFEB7-CAD6-F707-C65A-C3EB0BACE5BB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  <p:grpSp>
        <p:nvGrpSpPr>
          <p:cNvPr id="83" name="INSTRUCTIE">
            <a:extLst>
              <a:ext uri="{FF2B5EF4-FFF2-40B4-BE49-F238E27FC236}">
                <a16:creationId xmlns:a16="http://schemas.microsoft.com/office/drawing/2014/main" id="{A7A7A630-4516-325D-2F89-4BD749EC7AB7}"/>
              </a:ext>
            </a:extLst>
          </p:cNvPr>
          <p:cNvGrpSpPr/>
          <p:nvPr userDrawn="1"/>
        </p:nvGrpSpPr>
        <p:grpSpPr>
          <a:xfrm>
            <a:off x="12377595" y="0"/>
            <a:ext cx="3693113" cy="5247148"/>
            <a:chOff x="-3786164" y="0"/>
            <a:chExt cx="3693113" cy="5247148"/>
          </a:xfrm>
        </p:grpSpPr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5916D50B-12F8-A88B-0063-3F336543BE45}"/>
                </a:ext>
              </a:extLst>
            </p:cNvPr>
            <p:cNvSpPr/>
            <p:nvPr userDrawn="1"/>
          </p:nvSpPr>
          <p:spPr>
            <a:xfrm>
              <a:off x="-3786164" y="0"/>
              <a:ext cx="3593091" cy="459702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1200" cap="all" spc="0" normalizeH="0" baseline="0" noProof="0">
                  <a:ln>
                    <a:noFill/>
                  </a:ln>
                  <a:solidFill>
                    <a:srgbClr val="1F404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97F28024-D645-4713-D065-392ADF50B4C7}"/>
                </a:ext>
              </a:extLst>
            </p:cNvPr>
            <p:cNvSpPr/>
            <p:nvPr userDrawn="1"/>
          </p:nvSpPr>
          <p:spPr>
            <a:xfrm>
              <a:off x="-3786164" y="441914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12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A0B69F47-02A0-7441-4741-AD2E617E00E3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06771627-4B3A-9799-8615-F52FEF631960}"/>
                </a:ext>
              </a:extLst>
            </p:cNvPr>
            <p:cNvSpPr/>
            <p:nvPr userDrawn="1"/>
          </p:nvSpPr>
          <p:spPr>
            <a:xfrm>
              <a:off x="-3319416" y="465323"/>
              <a:ext cx="3008779" cy="66185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9DCA4ABC-4C38-1EA5-26AD-72E799877A6B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C9E7F34C-EF15-5DCE-D71A-9B354E503F00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7A6FB55E-F48D-BFC7-212D-CB37C54BFE12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Invoegen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5F3693DB-E528-2D89-7486-BA1BA4BE6FF7}"/>
                </a:ext>
              </a:extLst>
            </p:cNvPr>
            <p:cNvSpPr/>
            <p:nvPr userDrawn="1"/>
          </p:nvSpPr>
          <p:spPr>
            <a:xfrm>
              <a:off x="-3603587" y="26348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1F754C88-AA7C-45EA-B22E-8930FB21D7ED}"/>
                </a:ext>
              </a:extLst>
            </p:cNvPr>
            <p:cNvSpPr/>
            <p:nvPr userDrawn="1"/>
          </p:nvSpPr>
          <p:spPr>
            <a:xfrm>
              <a:off x="-3319415" y="2634835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93" name="Groep 92">
              <a:extLst>
                <a:ext uri="{FF2B5EF4-FFF2-40B4-BE49-F238E27FC236}">
                  <a16:creationId xmlns:a16="http://schemas.microsoft.com/office/drawing/2014/main" id="{BD41CE45-4575-701F-F217-2ABD0AFCB26A}"/>
                </a:ext>
              </a:extLst>
            </p:cNvPr>
            <p:cNvGrpSpPr/>
            <p:nvPr userDrawn="1"/>
          </p:nvGrpSpPr>
          <p:grpSpPr>
            <a:xfrm>
              <a:off x="-3354295" y="3728895"/>
              <a:ext cx="514284" cy="506545"/>
              <a:chOff x="12617641" y="3403239"/>
              <a:chExt cx="752963" cy="741634"/>
            </a:xfrm>
          </p:grpSpPr>
          <p:grpSp>
            <p:nvGrpSpPr>
              <p:cNvPr id="110" name="Groep 109">
                <a:extLst>
                  <a:ext uri="{FF2B5EF4-FFF2-40B4-BE49-F238E27FC236}">
                    <a16:creationId xmlns:a16="http://schemas.microsoft.com/office/drawing/2014/main" id="{0A11E46E-A788-24C7-7D86-98AAE153684C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7CD1265E-9B56-D226-8583-E73DF15FC7F3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20" name="Groep 119">
                    <a:extLst>
                      <a:ext uri="{FF2B5EF4-FFF2-40B4-BE49-F238E27FC236}">
                        <a16:creationId xmlns:a16="http://schemas.microsoft.com/office/drawing/2014/main" id="{6A5669B1-BDE7-B1D4-82A5-C481C2DCA90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23" name="Rechthoek 122">
                      <a:extLst>
                        <a:ext uri="{FF2B5EF4-FFF2-40B4-BE49-F238E27FC236}">
                          <a16:creationId xmlns:a16="http://schemas.microsoft.com/office/drawing/2014/main" id="{698F2287-5F31-B114-D0E2-10E0618813D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4" name="Rechthoek 123">
                      <a:extLst>
                        <a:ext uri="{FF2B5EF4-FFF2-40B4-BE49-F238E27FC236}">
                          <a16:creationId xmlns:a16="http://schemas.microsoft.com/office/drawing/2014/main" id="{B5BEDECA-7E92-055B-8928-F83E301F9EC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5" name="Ovaal 124">
                      <a:extLst>
                        <a:ext uri="{FF2B5EF4-FFF2-40B4-BE49-F238E27FC236}">
                          <a16:creationId xmlns:a16="http://schemas.microsoft.com/office/drawing/2014/main" id="{1AF6F44A-B650-37D9-37DA-1A461D42F69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21" name="Afbeelding 120">
                    <a:extLst>
                      <a:ext uri="{FF2B5EF4-FFF2-40B4-BE49-F238E27FC236}">
                        <a16:creationId xmlns:a16="http://schemas.microsoft.com/office/drawing/2014/main" id="{63863302-4C94-0A9B-9765-314CCBA6F16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2" name="Afbeelding 121">
                    <a:extLst>
                      <a:ext uri="{FF2B5EF4-FFF2-40B4-BE49-F238E27FC236}">
                        <a16:creationId xmlns:a16="http://schemas.microsoft.com/office/drawing/2014/main" id="{D3BA0494-39DE-FE46-06D6-F20E803F38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F78EA933-70E9-49C2-6294-51F5870BABF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64EA638B-FA14-2587-D332-A64F274B1E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491450AA-8D62-7700-DDE1-84E0DD44C3F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6BBB7CC7-2D83-CA63-568C-5F0A69DECF9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B91FE5CD-B6C5-9846-7E26-1397973A06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A9560168-1EAD-E493-7121-397897A6DD0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11" name="Rechthoek 110">
                <a:extLst>
                  <a:ext uri="{FF2B5EF4-FFF2-40B4-BE49-F238E27FC236}">
                    <a16:creationId xmlns:a16="http://schemas.microsoft.com/office/drawing/2014/main" id="{4FD49EBE-17DE-5393-675A-477E090FA36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12" name="Gelijkbenige driehoek 111">
                <a:extLst>
                  <a:ext uri="{FF2B5EF4-FFF2-40B4-BE49-F238E27FC236}">
                    <a16:creationId xmlns:a16="http://schemas.microsoft.com/office/drawing/2014/main" id="{A57CFCAE-F741-C9CF-E32F-2ABC5E99A46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4" name="ICOON_info">
              <a:extLst>
                <a:ext uri="{FF2B5EF4-FFF2-40B4-BE49-F238E27FC236}">
                  <a16:creationId xmlns:a16="http://schemas.microsoft.com/office/drawing/2014/main" id="{50543F43-0AAF-9125-16FB-4158A9300CB0}"/>
                </a:ext>
              </a:extLst>
            </p:cNvPr>
            <p:cNvGrpSpPr/>
            <p:nvPr userDrawn="1"/>
          </p:nvGrpSpPr>
          <p:grpSpPr>
            <a:xfrm>
              <a:off x="-376736" y="4248099"/>
              <a:ext cx="283685" cy="283685"/>
              <a:chOff x="-510741" y="5913713"/>
              <a:chExt cx="267555" cy="267555"/>
            </a:xfrm>
          </p:grpSpPr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36D52145-D74C-2375-CEDF-D762F1545A5D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9" name="Graphic 163" descr="Informatie">
                <a:extLst>
                  <a:ext uri="{FF2B5EF4-FFF2-40B4-BE49-F238E27FC236}">
                    <a16:creationId xmlns:a16="http://schemas.microsoft.com/office/drawing/2014/main" id="{21A1FF4D-3EB2-C6BC-724C-D2CB05F793A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0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5" name="Groep 94">
              <a:extLst>
                <a:ext uri="{FF2B5EF4-FFF2-40B4-BE49-F238E27FC236}">
                  <a16:creationId xmlns:a16="http://schemas.microsoft.com/office/drawing/2014/main" id="{76AD05BC-7B46-0E8F-93FF-B9946A6AD362}"/>
                </a:ext>
              </a:extLst>
            </p:cNvPr>
            <p:cNvGrpSpPr/>
            <p:nvPr userDrawn="1"/>
          </p:nvGrpSpPr>
          <p:grpSpPr>
            <a:xfrm>
              <a:off x="-938434" y="4556525"/>
              <a:ext cx="627798" cy="576693"/>
              <a:chOff x="-938434" y="4570310"/>
              <a:chExt cx="627798" cy="576693"/>
            </a:xfrm>
          </p:grpSpPr>
          <p:grpSp>
            <p:nvGrpSpPr>
              <p:cNvPr id="103" name="Inspireren">
                <a:extLst>
                  <a:ext uri="{FF2B5EF4-FFF2-40B4-BE49-F238E27FC236}">
                    <a16:creationId xmlns:a16="http://schemas.microsoft.com/office/drawing/2014/main" id="{AC0DEA8D-592F-BC8A-B2FE-A39BE1FDB9E4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716116" y="4570310"/>
                <a:ext cx="169778" cy="242385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105" name="Freeform 12">
                  <a:extLst>
                    <a:ext uri="{FF2B5EF4-FFF2-40B4-BE49-F238E27FC236}">
                      <a16:creationId xmlns:a16="http://schemas.microsoft.com/office/drawing/2014/main" id="{5B76A16E-A220-A71B-0F6C-413A59368D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Freeform 13">
                  <a:extLst>
                    <a:ext uri="{FF2B5EF4-FFF2-40B4-BE49-F238E27FC236}">
                      <a16:creationId xmlns:a16="http://schemas.microsoft.com/office/drawing/2014/main" id="{623B7D5F-39B3-6938-3786-A42569634F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Freeform 14">
                  <a:extLst>
                    <a:ext uri="{FF2B5EF4-FFF2-40B4-BE49-F238E27FC236}">
                      <a16:creationId xmlns:a16="http://schemas.microsoft.com/office/drawing/2014/main" id="{E3E9EFE4-5985-4253-7E7D-F1D51D70462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3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Tekstvak 103">
                <a:extLst>
                  <a:ext uri="{FF2B5EF4-FFF2-40B4-BE49-F238E27FC236}">
                    <a16:creationId xmlns:a16="http://schemas.microsoft.com/office/drawing/2014/main" id="{1DA73F46-CD74-5ED2-4839-6492A104CE23}"/>
                  </a:ext>
                </a:extLst>
              </p:cNvPr>
              <p:cNvSpPr txBox="1"/>
              <p:nvPr userDrawn="1"/>
            </p:nvSpPr>
            <p:spPr>
              <a:xfrm>
                <a:off x="-938434" y="4824764"/>
                <a:ext cx="627798" cy="3222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  <p:grpSp>
          <p:nvGrpSpPr>
            <p:cNvPr id="96" name="Groep 95">
              <a:extLst>
                <a:ext uri="{FF2B5EF4-FFF2-40B4-BE49-F238E27FC236}">
                  <a16:creationId xmlns:a16="http://schemas.microsoft.com/office/drawing/2014/main" id="{D590D595-8BEC-4878-2AAA-1425DB18D44D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D58B8D26-1536-1795-2657-9592D48037E4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99" name="Vrije vorm: vorm 98">
                  <a:extLst>
                    <a:ext uri="{FF2B5EF4-FFF2-40B4-BE49-F238E27FC236}">
                      <a16:creationId xmlns:a16="http://schemas.microsoft.com/office/drawing/2014/main" id="{4AE15E61-4746-A5D0-F9A0-97D249FD59B0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9546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2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0" name="Groep 99">
                  <a:extLst>
                    <a:ext uri="{FF2B5EF4-FFF2-40B4-BE49-F238E27FC236}">
                      <a16:creationId xmlns:a16="http://schemas.microsoft.com/office/drawing/2014/main" id="{BB8BC651-0D40-8826-1C19-379466FA34D1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101" name="Vrije vorm: vorm 100">
                    <a:extLst>
                      <a:ext uri="{FF2B5EF4-FFF2-40B4-BE49-F238E27FC236}">
                        <a16:creationId xmlns:a16="http://schemas.microsoft.com/office/drawing/2014/main" id="{BBDFDC98-DEC5-3CBB-D33B-9B986DC883B8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9546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Vrije vorm: vorm 101">
                    <a:extLst>
                      <a:ext uri="{FF2B5EF4-FFF2-40B4-BE49-F238E27FC236}">
                        <a16:creationId xmlns:a16="http://schemas.microsoft.com/office/drawing/2014/main" id="{175B6500-FC06-7DF9-41D8-883272BBECA2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9546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" panose="020B0502040204020203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98" name="Tekstvak 97">
                <a:extLst>
                  <a:ext uri="{FF2B5EF4-FFF2-40B4-BE49-F238E27FC236}">
                    <a16:creationId xmlns:a16="http://schemas.microsoft.com/office/drawing/2014/main" id="{F9D88D76-693E-A972-47C8-6E8F28B6E811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13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Vrije vorm: vorm 627">
            <a:extLst>
              <a:ext uri="{FF2B5EF4-FFF2-40B4-BE49-F238E27FC236}">
                <a16:creationId xmlns:a16="http://schemas.microsoft.com/office/drawing/2014/main" id="{D801FA68-06B8-5151-16C9-0834F1D74170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2421001"/>
              <a:gd name="connsiteX1" fmla="*/ 12192000 w 12192000"/>
              <a:gd name="connsiteY1" fmla="*/ 0 h 2421001"/>
              <a:gd name="connsiteX2" fmla="*/ 12192000 w 12192000"/>
              <a:gd name="connsiteY2" fmla="*/ 2421001 h 2421001"/>
              <a:gd name="connsiteX3" fmla="*/ 0 w 12192000"/>
              <a:gd name="connsiteY3" fmla="*/ 2421001 h 242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21001">
                <a:moveTo>
                  <a:pt x="0" y="0"/>
                </a:moveTo>
                <a:lnTo>
                  <a:pt x="12192000" y="0"/>
                </a:lnTo>
                <a:lnTo>
                  <a:pt x="12192000" y="2421001"/>
                </a:lnTo>
                <a:lnTo>
                  <a:pt x="0" y="2421001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29" name="Vrije vorm: vorm 628">
            <a:extLst>
              <a:ext uri="{FF2B5EF4-FFF2-40B4-BE49-F238E27FC236}">
                <a16:creationId xmlns:a16="http://schemas.microsoft.com/office/drawing/2014/main" id="{30756FB3-67F1-C314-C3F2-21FF23DB909B}"/>
              </a:ext>
            </a:extLst>
          </p:cNvPr>
          <p:cNvSpPr>
            <a:spLocks/>
          </p:cNvSpPr>
          <p:nvPr/>
        </p:nvSpPr>
        <p:spPr>
          <a:xfrm>
            <a:off x="0" y="1959420"/>
            <a:ext cx="12192000" cy="489858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rgbClr val="1F3F4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/>
        </p:nvSpPr>
        <p:spPr>
          <a:xfrm>
            <a:off x="0" y="-595239"/>
            <a:ext cx="604333" cy="153888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algn="l"/>
            <a:r>
              <a:rPr lang="nl-NL" sz="1000" b="0" cap="all" baseline="0" noProof="0">
                <a:solidFill>
                  <a:schemeClr val="accent2"/>
                </a:solidFill>
                <a:latin typeface="+mn-lt"/>
              </a:rPr>
              <a:t>INDELING</a:t>
            </a:r>
          </a:p>
        </p:txBody>
      </p:sp>
      <p:sp>
        <p:nvSpPr>
          <p:cNvPr id="28" name="Tijdelijke aanduiding voor datum 3">
            <a:extLst>
              <a:ext uri="{FF2B5EF4-FFF2-40B4-BE49-F238E27FC236}">
                <a16:creationId xmlns:a16="http://schemas.microsoft.com/office/drawing/2014/main" id="{913F724C-C8A8-4D7C-A490-D6011A81D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7154808"/>
            <a:ext cx="2913306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E4BAFE52-2EE2-40F3-9F01-A0FA764FE83A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29" name="Tijdelijke aanduiding voor voettekst 4">
            <a:extLst>
              <a:ext uri="{FF2B5EF4-FFF2-40B4-BE49-F238E27FC236}">
                <a16:creationId xmlns:a16="http://schemas.microsoft.com/office/drawing/2014/main" id="{8E242A96-65D5-44C2-9B90-81D00C90D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006637" y="4094123"/>
            <a:ext cx="2952000" cy="1087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nl-NL"/>
              <a:t>Z-CERT </a:t>
            </a:r>
          </a:p>
        </p:txBody>
      </p:sp>
      <p:sp>
        <p:nvSpPr>
          <p:cNvPr id="30" name="Tijdelijke aanduiding voor dianummer 5">
            <a:extLst>
              <a:ext uri="{FF2B5EF4-FFF2-40B4-BE49-F238E27FC236}">
                <a16:creationId xmlns:a16="http://schemas.microsoft.com/office/drawing/2014/main" id="{97B5FD88-660A-4FF5-BB5B-19029FB61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750" y="6343649"/>
            <a:ext cx="270000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>
                <a:solidFill>
                  <a:schemeClr val="bg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fld id="{9E843DB9-9987-4157-AB9C-CEA8D7D910BB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8A9A0124-EF48-C153-A3AF-97D00F23C10C}"/>
              </a:ext>
            </a:extLst>
          </p:cNvPr>
          <p:cNvGrpSpPr/>
          <p:nvPr/>
        </p:nvGrpSpPr>
        <p:grpSpPr>
          <a:xfrm>
            <a:off x="10406722" y="-711028"/>
            <a:ext cx="1788308" cy="192733"/>
            <a:chOff x="6354147" y="-441351"/>
            <a:chExt cx="2686726" cy="28955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E224FC62-FD73-8379-612A-0F129D937A17}"/>
                </a:ext>
              </a:extLst>
            </p:cNvPr>
            <p:cNvSpPr/>
            <p:nvPr userDrawn="1"/>
          </p:nvSpPr>
          <p:spPr>
            <a:xfrm>
              <a:off x="6354147" y="-441351"/>
              <a:ext cx="289559" cy="289559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C22AB864-A3E3-FEBE-8CF4-D08C894EC9BA}"/>
                </a:ext>
              </a:extLst>
            </p:cNvPr>
            <p:cNvSpPr/>
            <p:nvPr userDrawn="1"/>
          </p:nvSpPr>
          <p:spPr>
            <a:xfrm>
              <a:off x="6753675" y="-441351"/>
              <a:ext cx="289559" cy="28955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8FF1FBD6-3AE8-E114-050E-9AC123E610A3}"/>
                </a:ext>
              </a:extLst>
            </p:cNvPr>
            <p:cNvSpPr/>
            <p:nvPr userDrawn="1"/>
          </p:nvSpPr>
          <p:spPr>
            <a:xfrm>
              <a:off x="7153203" y="-441351"/>
              <a:ext cx="289559" cy="289559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784079C-6CD4-DB36-7DF1-8475D6B7E354}"/>
                </a:ext>
              </a:extLst>
            </p:cNvPr>
            <p:cNvSpPr/>
            <p:nvPr userDrawn="1"/>
          </p:nvSpPr>
          <p:spPr>
            <a:xfrm>
              <a:off x="7552731" y="-441351"/>
              <a:ext cx="289559" cy="28955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C4BF995-0725-F790-EFD6-BFEAB016C37D}"/>
                </a:ext>
              </a:extLst>
            </p:cNvPr>
            <p:cNvSpPr/>
            <p:nvPr userDrawn="1"/>
          </p:nvSpPr>
          <p:spPr>
            <a:xfrm>
              <a:off x="7952259" y="-441351"/>
              <a:ext cx="289559" cy="289559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686AC255-5D0B-FE2F-386F-E435125919E2}"/>
                </a:ext>
              </a:extLst>
            </p:cNvPr>
            <p:cNvSpPr/>
            <p:nvPr userDrawn="1"/>
          </p:nvSpPr>
          <p:spPr>
            <a:xfrm>
              <a:off x="8351787" y="-441351"/>
              <a:ext cx="289559" cy="289559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284F3E1-9B33-5D69-91D5-87881F88DD35}"/>
                </a:ext>
              </a:extLst>
            </p:cNvPr>
            <p:cNvSpPr/>
            <p:nvPr userDrawn="1"/>
          </p:nvSpPr>
          <p:spPr>
            <a:xfrm>
              <a:off x="8751314" y="-441351"/>
              <a:ext cx="289559" cy="289559"/>
            </a:xfrm>
            <a:prstGeom prst="rect">
              <a:avLst/>
            </a:prstGeom>
            <a:solidFill>
              <a:srgbClr val="41404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</p:grpSp>
      <p:grpSp>
        <p:nvGrpSpPr>
          <p:cNvPr id="1168" name="Graphic 1162">
            <a:extLst>
              <a:ext uri="{FF2B5EF4-FFF2-40B4-BE49-F238E27FC236}">
                <a16:creationId xmlns:a16="http://schemas.microsoft.com/office/drawing/2014/main" id="{454DC6EE-D615-213A-982E-74F18663BFC2}"/>
              </a:ext>
            </a:extLst>
          </p:cNvPr>
          <p:cNvGrpSpPr/>
          <p:nvPr userDrawn="1"/>
        </p:nvGrpSpPr>
        <p:grpSpPr>
          <a:xfrm>
            <a:off x="413133" y="397001"/>
            <a:ext cx="908521" cy="799070"/>
            <a:chOff x="409575" y="397001"/>
            <a:chExt cx="908521" cy="799070"/>
          </a:xfrm>
        </p:grpSpPr>
        <p:sp>
          <p:nvSpPr>
            <p:cNvPr id="1169" name="Vrije vorm: vorm 1168">
              <a:extLst>
                <a:ext uri="{FF2B5EF4-FFF2-40B4-BE49-F238E27FC236}">
                  <a16:creationId xmlns:a16="http://schemas.microsoft.com/office/drawing/2014/main" id="{3AA12F76-22D7-4C06-0BBC-6AD16F19B643}"/>
                </a:ext>
              </a:extLst>
            </p:cNvPr>
            <p:cNvSpPr/>
            <p:nvPr/>
          </p:nvSpPr>
          <p:spPr>
            <a:xfrm>
              <a:off x="409575" y="397001"/>
              <a:ext cx="829958" cy="799070"/>
            </a:xfrm>
            <a:custGeom>
              <a:avLst/>
              <a:gdLst>
                <a:gd name="connsiteX0" fmla="*/ 40289 w 829958"/>
                <a:gd name="connsiteY0" fmla="*/ 0 h 799070"/>
                <a:gd name="connsiteX1" fmla="*/ 0 w 829958"/>
                <a:gd name="connsiteY1" fmla="*/ 40289 h 799070"/>
                <a:gd name="connsiteX2" fmla="*/ 0 w 829958"/>
                <a:gd name="connsiteY2" fmla="*/ 758781 h 799070"/>
                <a:gd name="connsiteX3" fmla="*/ 40289 w 829958"/>
                <a:gd name="connsiteY3" fmla="*/ 799070 h 799070"/>
                <a:gd name="connsiteX4" fmla="*/ 789669 w 829958"/>
                <a:gd name="connsiteY4" fmla="*/ 799070 h 799070"/>
                <a:gd name="connsiteX5" fmla="*/ 829958 w 829958"/>
                <a:gd name="connsiteY5" fmla="*/ 758781 h 799070"/>
                <a:gd name="connsiteX6" fmla="*/ 829958 w 829958"/>
                <a:gd name="connsiteY6" fmla="*/ 40289 h 799070"/>
                <a:gd name="connsiteX7" fmla="*/ 789669 w 829958"/>
                <a:gd name="connsiteY7" fmla="*/ 0 h 799070"/>
                <a:gd name="connsiteX8" fmla="*/ 40289 w 829958"/>
                <a:gd name="connsiteY8" fmla="*/ 0 h 799070"/>
                <a:gd name="connsiteX9" fmla="*/ 40289 w 829958"/>
                <a:gd name="connsiteY9" fmla="*/ 0 h 79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9958" h="799070">
                  <a:moveTo>
                    <a:pt x="40289" y="0"/>
                  </a:moveTo>
                  <a:cubicBezTo>
                    <a:pt x="40289" y="0"/>
                    <a:pt x="0" y="0"/>
                    <a:pt x="0" y="40289"/>
                  </a:cubicBezTo>
                  <a:lnTo>
                    <a:pt x="0" y="758781"/>
                  </a:lnTo>
                  <a:cubicBezTo>
                    <a:pt x="0" y="758781"/>
                    <a:pt x="0" y="799070"/>
                    <a:pt x="40289" y="799070"/>
                  </a:cubicBezTo>
                  <a:lnTo>
                    <a:pt x="789669" y="799070"/>
                  </a:lnTo>
                  <a:cubicBezTo>
                    <a:pt x="789669" y="799070"/>
                    <a:pt x="829958" y="799070"/>
                    <a:pt x="829958" y="758781"/>
                  </a:cubicBezTo>
                  <a:lnTo>
                    <a:pt x="829958" y="40289"/>
                  </a:lnTo>
                  <a:cubicBezTo>
                    <a:pt x="829958" y="40289"/>
                    <a:pt x="829958" y="0"/>
                    <a:pt x="789669" y="0"/>
                  </a:cubicBezTo>
                  <a:lnTo>
                    <a:pt x="40289" y="0"/>
                  </a:lnTo>
                  <a:lnTo>
                    <a:pt x="40289" y="0"/>
                  </a:lnTo>
                  <a:close/>
                </a:path>
              </a:pathLst>
            </a:custGeom>
            <a:solidFill>
              <a:srgbClr val="204043"/>
            </a:soli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70" name="Vrije vorm: vorm 1169">
              <a:extLst>
                <a:ext uri="{FF2B5EF4-FFF2-40B4-BE49-F238E27FC236}">
                  <a16:creationId xmlns:a16="http://schemas.microsoft.com/office/drawing/2014/main" id="{BC8145C0-7DDF-3F09-B8CA-2C453B2A0856}"/>
                </a:ext>
              </a:extLst>
            </p:cNvPr>
            <p:cNvSpPr/>
            <p:nvPr/>
          </p:nvSpPr>
          <p:spPr>
            <a:xfrm>
              <a:off x="488474" y="478250"/>
              <a:ext cx="829622" cy="635562"/>
            </a:xfrm>
            <a:custGeom>
              <a:avLst/>
              <a:gdLst>
                <a:gd name="connsiteX0" fmla="*/ 560692 w 829622"/>
                <a:gd name="connsiteY0" fmla="*/ 635563 h 635562"/>
                <a:gd name="connsiteX1" fmla="*/ 560356 w 829622"/>
                <a:gd name="connsiteY1" fmla="*/ 635563 h 635562"/>
                <a:gd name="connsiteX2" fmla="*/ 547262 w 829622"/>
                <a:gd name="connsiteY2" fmla="*/ 624148 h 635562"/>
                <a:gd name="connsiteX3" fmla="*/ 462990 w 829622"/>
                <a:gd name="connsiteY3" fmla="*/ 88301 h 635562"/>
                <a:gd name="connsiteX4" fmla="*/ 389463 w 829622"/>
                <a:gd name="connsiteY4" fmla="*/ 425052 h 635562"/>
                <a:gd name="connsiteX5" fmla="*/ 376033 w 829622"/>
                <a:gd name="connsiteY5" fmla="*/ 435795 h 635562"/>
                <a:gd name="connsiteX6" fmla="*/ 13765 w 829622"/>
                <a:gd name="connsiteY6" fmla="*/ 435795 h 635562"/>
                <a:gd name="connsiteX7" fmla="*/ 0 w 829622"/>
                <a:gd name="connsiteY7" fmla="*/ 421694 h 635562"/>
                <a:gd name="connsiteX8" fmla="*/ 0 w 829622"/>
                <a:gd name="connsiteY8" fmla="*/ 333729 h 635562"/>
                <a:gd name="connsiteX9" fmla="*/ 3022 w 829622"/>
                <a:gd name="connsiteY9" fmla="*/ 325000 h 635562"/>
                <a:gd name="connsiteX10" fmla="*/ 173244 w 829622"/>
                <a:gd name="connsiteY10" fmla="*/ 117846 h 635562"/>
                <a:gd name="connsiteX11" fmla="*/ 13765 w 829622"/>
                <a:gd name="connsiteY11" fmla="*/ 117846 h 635562"/>
                <a:gd name="connsiteX12" fmla="*/ 0 w 829622"/>
                <a:gd name="connsiteY12" fmla="*/ 104081 h 635562"/>
                <a:gd name="connsiteX13" fmla="*/ 0 w 829622"/>
                <a:gd name="connsiteY13" fmla="*/ 13765 h 635562"/>
                <a:gd name="connsiteX14" fmla="*/ 3693 w 829622"/>
                <a:gd name="connsiteY14" fmla="*/ 4029 h 635562"/>
                <a:gd name="connsiteX15" fmla="*/ 13430 w 829622"/>
                <a:gd name="connsiteY15" fmla="*/ 0 h 635562"/>
                <a:gd name="connsiteX16" fmla="*/ 347495 w 829622"/>
                <a:gd name="connsiteY16" fmla="*/ 0 h 635562"/>
                <a:gd name="connsiteX17" fmla="*/ 357231 w 829622"/>
                <a:gd name="connsiteY17" fmla="*/ 4029 h 635562"/>
                <a:gd name="connsiteX18" fmla="*/ 361260 w 829622"/>
                <a:gd name="connsiteY18" fmla="*/ 13765 h 635562"/>
                <a:gd name="connsiteX19" fmla="*/ 361260 w 829622"/>
                <a:gd name="connsiteY19" fmla="*/ 88301 h 635562"/>
                <a:gd name="connsiteX20" fmla="*/ 358238 w 829622"/>
                <a:gd name="connsiteY20" fmla="*/ 97030 h 635562"/>
                <a:gd name="connsiteX21" fmla="*/ 180294 w 829622"/>
                <a:gd name="connsiteY21" fmla="*/ 317949 h 635562"/>
                <a:gd name="connsiteX22" fmla="*/ 384762 w 829622"/>
                <a:gd name="connsiteY22" fmla="*/ 317949 h 635562"/>
                <a:gd name="connsiteX23" fmla="*/ 451575 w 829622"/>
                <a:gd name="connsiteY23" fmla="*/ 11080 h 635562"/>
                <a:gd name="connsiteX24" fmla="*/ 465341 w 829622"/>
                <a:gd name="connsiteY24" fmla="*/ 336 h 635562"/>
                <a:gd name="connsiteX25" fmla="*/ 478435 w 829622"/>
                <a:gd name="connsiteY25" fmla="*/ 11751 h 635562"/>
                <a:gd name="connsiteX26" fmla="*/ 562706 w 829622"/>
                <a:gd name="connsiteY26" fmla="*/ 548269 h 635562"/>
                <a:gd name="connsiteX27" fmla="*/ 619111 w 829622"/>
                <a:gd name="connsiteY27" fmla="*/ 294112 h 635562"/>
                <a:gd name="connsiteX28" fmla="*/ 632877 w 829622"/>
                <a:gd name="connsiteY28" fmla="*/ 283368 h 635562"/>
                <a:gd name="connsiteX29" fmla="*/ 645971 w 829622"/>
                <a:gd name="connsiteY29" fmla="*/ 294783 h 635562"/>
                <a:gd name="connsiteX30" fmla="*/ 674173 w 829622"/>
                <a:gd name="connsiteY30" fmla="*/ 470041 h 635562"/>
                <a:gd name="connsiteX31" fmla="*/ 687267 w 829622"/>
                <a:gd name="connsiteY31" fmla="*/ 418001 h 635562"/>
                <a:gd name="connsiteX32" fmla="*/ 700697 w 829622"/>
                <a:gd name="connsiteY32" fmla="*/ 407593 h 635562"/>
                <a:gd name="connsiteX33" fmla="*/ 815857 w 829622"/>
                <a:gd name="connsiteY33" fmla="*/ 407593 h 635562"/>
                <a:gd name="connsiteX34" fmla="*/ 829622 w 829622"/>
                <a:gd name="connsiteY34" fmla="*/ 421358 h 635562"/>
                <a:gd name="connsiteX35" fmla="*/ 815857 w 829622"/>
                <a:gd name="connsiteY35" fmla="*/ 435124 h 635562"/>
                <a:gd name="connsiteX36" fmla="*/ 711105 w 829622"/>
                <a:gd name="connsiteY36" fmla="*/ 435124 h 635562"/>
                <a:gd name="connsiteX37" fmla="*/ 684245 w 829622"/>
                <a:gd name="connsiteY37" fmla="*/ 540883 h 635562"/>
                <a:gd name="connsiteX38" fmla="*/ 670480 w 829622"/>
                <a:gd name="connsiteY38" fmla="*/ 551291 h 635562"/>
                <a:gd name="connsiteX39" fmla="*/ 657722 w 829622"/>
                <a:gd name="connsiteY39" fmla="*/ 539876 h 635562"/>
                <a:gd name="connsiteX40" fmla="*/ 630191 w 829622"/>
                <a:gd name="connsiteY40" fmla="*/ 369990 h 635562"/>
                <a:gd name="connsiteX41" fmla="*/ 573786 w 829622"/>
                <a:gd name="connsiteY41" fmla="*/ 624819 h 635562"/>
                <a:gd name="connsiteX42" fmla="*/ 560356 w 829622"/>
                <a:gd name="connsiteY42" fmla="*/ 635563 h 635562"/>
                <a:gd name="connsiteX43" fmla="*/ 560692 w 829622"/>
                <a:gd name="connsiteY43" fmla="*/ 635563 h 635562"/>
                <a:gd name="connsiteX44" fmla="*/ 27531 w 829622"/>
                <a:gd name="connsiteY44" fmla="*/ 407929 h 635562"/>
                <a:gd name="connsiteX45" fmla="*/ 364953 w 829622"/>
                <a:gd name="connsiteY45" fmla="*/ 407929 h 635562"/>
                <a:gd name="connsiteX46" fmla="*/ 378719 w 829622"/>
                <a:gd name="connsiteY46" fmla="*/ 344809 h 635562"/>
                <a:gd name="connsiteX47" fmla="*/ 151420 w 829622"/>
                <a:gd name="connsiteY47" fmla="*/ 344809 h 635562"/>
                <a:gd name="connsiteX48" fmla="*/ 138998 w 829622"/>
                <a:gd name="connsiteY48" fmla="*/ 337087 h 635562"/>
                <a:gd name="connsiteX49" fmla="*/ 140677 w 829622"/>
                <a:gd name="connsiteY49" fmla="*/ 322650 h 635562"/>
                <a:gd name="connsiteX50" fmla="*/ 333729 w 829622"/>
                <a:gd name="connsiteY50" fmla="*/ 82929 h 635562"/>
                <a:gd name="connsiteX51" fmla="*/ 333729 w 829622"/>
                <a:gd name="connsiteY51" fmla="*/ 26859 h 635562"/>
                <a:gd name="connsiteX52" fmla="*/ 27195 w 829622"/>
                <a:gd name="connsiteY52" fmla="*/ 26859 h 635562"/>
                <a:gd name="connsiteX53" fmla="*/ 27195 w 829622"/>
                <a:gd name="connsiteY53" fmla="*/ 89979 h 635562"/>
                <a:gd name="connsiteX54" fmla="*/ 202118 w 829622"/>
                <a:gd name="connsiteY54" fmla="*/ 89979 h 635562"/>
                <a:gd name="connsiteX55" fmla="*/ 214540 w 829622"/>
                <a:gd name="connsiteY55" fmla="*/ 97701 h 635562"/>
                <a:gd name="connsiteX56" fmla="*/ 212861 w 829622"/>
                <a:gd name="connsiteY56" fmla="*/ 112138 h 635562"/>
                <a:gd name="connsiteX57" fmla="*/ 27195 w 829622"/>
                <a:gd name="connsiteY57" fmla="*/ 337758 h 635562"/>
                <a:gd name="connsiteX58" fmla="*/ 27195 w 829622"/>
                <a:gd name="connsiteY58" fmla="*/ 407257 h 635562"/>
                <a:gd name="connsiteX59" fmla="*/ 27531 w 829622"/>
                <a:gd name="connsiteY59" fmla="*/ 407929 h 635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29622" h="635562">
                  <a:moveTo>
                    <a:pt x="560692" y="635563"/>
                  </a:moveTo>
                  <a:lnTo>
                    <a:pt x="560356" y="635563"/>
                  </a:lnTo>
                  <a:cubicBezTo>
                    <a:pt x="553641" y="635563"/>
                    <a:pt x="548269" y="630527"/>
                    <a:pt x="547262" y="624148"/>
                  </a:cubicBezTo>
                  <a:lnTo>
                    <a:pt x="462990" y="88301"/>
                  </a:lnTo>
                  <a:lnTo>
                    <a:pt x="389463" y="425052"/>
                  </a:lnTo>
                  <a:cubicBezTo>
                    <a:pt x="388120" y="431431"/>
                    <a:pt x="382412" y="435795"/>
                    <a:pt x="376033" y="435795"/>
                  </a:cubicBezTo>
                  <a:lnTo>
                    <a:pt x="13765" y="435795"/>
                  </a:lnTo>
                  <a:cubicBezTo>
                    <a:pt x="6043" y="435795"/>
                    <a:pt x="0" y="429416"/>
                    <a:pt x="0" y="421694"/>
                  </a:cubicBezTo>
                  <a:lnTo>
                    <a:pt x="0" y="333729"/>
                  </a:lnTo>
                  <a:cubicBezTo>
                    <a:pt x="0" y="330708"/>
                    <a:pt x="1007" y="327350"/>
                    <a:pt x="3022" y="325000"/>
                  </a:cubicBezTo>
                  <a:lnTo>
                    <a:pt x="173244" y="117846"/>
                  </a:lnTo>
                  <a:lnTo>
                    <a:pt x="13765" y="117846"/>
                  </a:lnTo>
                  <a:cubicBezTo>
                    <a:pt x="6043" y="117846"/>
                    <a:pt x="0" y="111803"/>
                    <a:pt x="0" y="104081"/>
                  </a:cubicBezTo>
                  <a:lnTo>
                    <a:pt x="0" y="13765"/>
                  </a:lnTo>
                  <a:cubicBezTo>
                    <a:pt x="0" y="10072"/>
                    <a:pt x="1007" y="6715"/>
                    <a:pt x="3693" y="4029"/>
                  </a:cubicBezTo>
                  <a:cubicBezTo>
                    <a:pt x="6379" y="1343"/>
                    <a:pt x="9737" y="0"/>
                    <a:pt x="13430" y="0"/>
                  </a:cubicBezTo>
                  <a:lnTo>
                    <a:pt x="347495" y="0"/>
                  </a:lnTo>
                  <a:cubicBezTo>
                    <a:pt x="351188" y="0"/>
                    <a:pt x="354545" y="1343"/>
                    <a:pt x="357231" y="4029"/>
                  </a:cubicBezTo>
                  <a:cubicBezTo>
                    <a:pt x="359917" y="6715"/>
                    <a:pt x="361260" y="10072"/>
                    <a:pt x="361260" y="13765"/>
                  </a:cubicBezTo>
                  <a:lnTo>
                    <a:pt x="361260" y="88301"/>
                  </a:lnTo>
                  <a:cubicBezTo>
                    <a:pt x="361260" y="91322"/>
                    <a:pt x="360253" y="94344"/>
                    <a:pt x="358238" y="97030"/>
                  </a:cubicBezTo>
                  <a:lnTo>
                    <a:pt x="180294" y="317949"/>
                  </a:lnTo>
                  <a:lnTo>
                    <a:pt x="384762" y="317949"/>
                  </a:lnTo>
                  <a:lnTo>
                    <a:pt x="451575" y="11080"/>
                  </a:lnTo>
                  <a:cubicBezTo>
                    <a:pt x="452918" y="4700"/>
                    <a:pt x="458626" y="0"/>
                    <a:pt x="465341" y="336"/>
                  </a:cubicBezTo>
                  <a:cubicBezTo>
                    <a:pt x="472055" y="336"/>
                    <a:pt x="477427" y="5372"/>
                    <a:pt x="478435" y="11751"/>
                  </a:cubicBezTo>
                  <a:lnTo>
                    <a:pt x="562706" y="548269"/>
                  </a:lnTo>
                  <a:lnTo>
                    <a:pt x="619111" y="294112"/>
                  </a:lnTo>
                  <a:cubicBezTo>
                    <a:pt x="620454" y="287732"/>
                    <a:pt x="626498" y="283032"/>
                    <a:pt x="632877" y="283368"/>
                  </a:cubicBezTo>
                  <a:cubicBezTo>
                    <a:pt x="639591" y="283368"/>
                    <a:pt x="644963" y="288404"/>
                    <a:pt x="645971" y="294783"/>
                  </a:cubicBezTo>
                  <a:lnTo>
                    <a:pt x="674173" y="470041"/>
                  </a:lnTo>
                  <a:lnTo>
                    <a:pt x="687267" y="418001"/>
                  </a:lnTo>
                  <a:cubicBezTo>
                    <a:pt x="688946" y="411958"/>
                    <a:pt x="694318" y="407593"/>
                    <a:pt x="700697" y="407593"/>
                  </a:cubicBezTo>
                  <a:lnTo>
                    <a:pt x="815857" y="407593"/>
                  </a:lnTo>
                  <a:cubicBezTo>
                    <a:pt x="823579" y="407593"/>
                    <a:pt x="829622" y="413636"/>
                    <a:pt x="829622" y="421358"/>
                  </a:cubicBezTo>
                  <a:cubicBezTo>
                    <a:pt x="829622" y="429080"/>
                    <a:pt x="823579" y="435124"/>
                    <a:pt x="815857" y="435124"/>
                  </a:cubicBezTo>
                  <a:lnTo>
                    <a:pt x="711105" y="435124"/>
                  </a:lnTo>
                  <a:lnTo>
                    <a:pt x="684245" y="540883"/>
                  </a:lnTo>
                  <a:cubicBezTo>
                    <a:pt x="682567" y="547262"/>
                    <a:pt x="676859" y="551627"/>
                    <a:pt x="670480" y="551291"/>
                  </a:cubicBezTo>
                  <a:cubicBezTo>
                    <a:pt x="664101" y="551291"/>
                    <a:pt x="658729" y="546255"/>
                    <a:pt x="657722" y="539876"/>
                  </a:cubicBezTo>
                  <a:lnTo>
                    <a:pt x="630191" y="369990"/>
                  </a:lnTo>
                  <a:lnTo>
                    <a:pt x="573786" y="624819"/>
                  </a:lnTo>
                  <a:cubicBezTo>
                    <a:pt x="572443" y="631198"/>
                    <a:pt x="566735" y="635563"/>
                    <a:pt x="560356" y="635563"/>
                  </a:cubicBezTo>
                  <a:lnTo>
                    <a:pt x="560692" y="635563"/>
                  </a:lnTo>
                  <a:close/>
                  <a:moveTo>
                    <a:pt x="27531" y="407929"/>
                  </a:moveTo>
                  <a:lnTo>
                    <a:pt x="364953" y="407929"/>
                  </a:lnTo>
                  <a:lnTo>
                    <a:pt x="378719" y="344809"/>
                  </a:lnTo>
                  <a:lnTo>
                    <a:pt x="151420" y="344809"/>
                  </a:lnTo>
                  <a:cubicBezTo>
                    <a:pt x="146048" y="344809"/>
                    <a:pt x="141348" y="341787"/>
                    <a:pt x="138998" y="337087"/>
                  </a:cubicBezTo>
                  <a:cubicBezTo>
                    <a:pt x="136648" y="332386"/>
                    <a:pt x="137319" y="326679"/>
                    <a:pt x="140677" y="322650"/>
                  </a:cubicBezTo>
                  <a:lnTo>
                    <a:pt x="333729" y="82929"/>
                  </a:lnTo>
                  <a:lnTo>
                    <a:pt x="333729" y="26859"/>
                  </a:lnTo>
                  <a:lnTo>
                    <a:pt x="27195" y="26859"/>
                  </a:lnTo>
                  <a:lnTo>
                    <a:pt x="27195" y="89979"/>
                  </a:lnTo>
                  <a:lnTo>
                    <a:pt x="202118" y="89979"/>
                  </a:lnTo>
                  <a:cubicBezTo>
                    <a:pt x="207490" y="89979"/>
                    <a:pt x="212190" y="93001"/>
                    <a:pt x="214540" y="97701"/>
                  </a:cubicBezTo>
                  <a:cubicBezTo>
                    <a:pt x="216890" y="102402"/>
                    <a:pt x="216219" y="108109"/>
                    <a:pt x="212861" y="112138"/>
                  </a:cubicBezTo>
                  <a:lnTo>
                    <a:pt x="27195" y="337758"/>
                  </a:lnTo>
                  <a:lnTo>
                    <a:pt x="27195" y="407257"/>
                  </a:lnTo>
                  <a:lnTo>
                    <a:pt x="27531" y="407929"/>
                  </a:lnTo>
                  <a:close/>
                </a:path>
              </a:pathLst>
            </a:custGeom>
            <a:gradFill>
              <a:gsLst>
                <a:gs pos="40000">
                  <a:srgbClr val="FFFFFF"/>
                </a:gs>
                <a:gs pos="100000">
                  <a:srgbClr val="64B97F"/>
                </a:gs>
              </a:gsLst>
              <a:lin ang="0" scaled="1"/>
            </a:gradFill>
            <a:ln w="3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1171" name="Graphic 1162">
              <a:extLst>
                <a:ext uri="{FF2B5EF4-FFF2-40B4-BE49-F238E27FC236}">
                  <a16:creationId xmlns:a16="http://schemas.microsoft.com/office/drawing/2014/main" id="{6AF9BD8B-5A03-B6CC-E0E8-5E8111C23D00}"/>
                </a:ext>
              </a:extLst>
            </p:cNvPr>
            <p:cNvGrpSpPr/>
            <p:nvPr/>
          </p:nvGrpSpPr>
          <p:grpSpPr>
            <a:xfrm>
              <a:off x="490824" y="972801"/>
              <a:ext cx="320970" cy="144369"/>
              <a:chOff x="490824" y="972801"/>
              <a:chExt cx="320970" cy="144369"/>
            </a:xfrm>
            <a:solidFill>
              <a:srgbClr val="FFFFFF"/>
            </a:solidFill>
          </p:grpSpPr>
          <p:sp>
            <p:nvSpPr>
              <p:cNvPr id="1172" name="Vrije vorm: vorm 1171">
                <a:extLst>
                  <a:ext uri="{FF2B5EF4-FFF2-40B4-BE49-F238E27FC236}">
                    <a16:creationId xmlns:a16="http://schemas.microsoft.com/office/drawing/2014/main" id="{3B8CA7ED-FD86-FFEE-5D80-090097ED7D22}"/>
                  </a:ext>
                </a:extLst>
              </p:cNvPr>
              <p:cNvSpPr/>
              <p:nvPr/>
            </p:nvSpPr>
            <p:spPr>
              <a:xfrm>
                <a:off x="490824" y="972801"/>
                <a:ext cx="64127" cy="144369"/>
              </a:xfrm>
              <a:custGeom>
                <a:avLst/>
                <a:gdLst>
                  <a:gd name="connsiteX0" fmla="*/ 48347 w 64127"/>
                  <a:gd name="connsiteY0" fmla="*/ 31896 h 144369"/>
                  <a:gd name="connsiteX1" fmla="*/ 47676 w 64127"/>
                  <a:gd name="connsiteY1" fmla="*/ 25852 h 144369"/>
                  <a:gd name="connsiteX2" fmla="*/ 44318 w 64127"/>
                  <a:gd name="connsiteY2" fmla="*/ 19137 h 144369"/>
                  <a:gd name="connsiteX3" fmla="*/ 39618 w 64127"/>
                  <a:gd name="connsiteY3" fmla="*/ 15444 h 144369"/>
                  <a:gd name="connsiteX4" fmla="*/ 32231 w 64127"/>
                  <a:gd name="connsiteY4" fmla="*/ 14101 h 144369"/>
                  <a:gd name="connsiteX5" fmla="*/ 24509 w 64127"/>
                  <a:gd name="connsiteY5" fmla="*/ 15444 h 144369"/>
                  <a:gd name="connsiteX6" fmla="*/ 19473 w 64127"/>
                  <a:gd name="connsiteY6" fmla="*/ 19137 h 144369"/>
                  <a:gd name="connsiteX7" fmla="*/ 15780 w 64127"/>
                  <a:gd name="connsiteY7" fmla="*/ 27195 h 144369"/>
                  <a:gd name="connsiteX8" fmla="*/ 15108 w 64127"/>
                  <a:gd name="connsiteY8" fmla="*/ 35253 h 144369"/>
                  <a:gd name="connsiteX9" fmla="*/ 15108 w 64127"/>
                  <a:gd name="connsiteY9" fmla="*/ 111131 h 144369"/>
                  <a:gd name="connsiteX10" fmla="*/ 15780 w 64127"/>
                  <a:gd name="connsiteY10" fmla="*/ 117175 h 144369"/>
                  <a:gd name="connsiteX11" fmla="*/ 19137 w 64127"/>
                  <a:gd name="connsiteY11" fmla="*/ 124225 h 144369"/>
                  <a:gd name="connsiteX12" fmla="*/ 23838 w 64127"/>
                  <a:gd name="connsiteY12" fmla="*/ 127918 h 144369"/>
                  <a:gd name="connsiteX13" fmla="*/ 31224 w 64127"/>
                  <a:gd name="connsiteY13" fmla="*/ 129597 h 144369"/>
                  <a:gd name="connsiteX14" fmla="*/ 38275 w 64127"/>
                  <a:gd name="connsiteY14" fmla="*/ 128590 h 144369"/>
                  <a:gd name="connsiteX15" fmla="*/ 44654 w 64127"/>
                  <a:gd name="connsiteY15" fmla="*/ 124225 h 144369"/>
                  <a:gd name="connsiteX16" fmla="*/ 47676 w 64127"/>
                  <a:gd name="connsiteY16" fmla="*/ 118518 h 144369"/>
                  <a:gd name="connsiteX17" fmla="*/ 48683 w 64127"/>
                  <a:gd name="connsiteY17" fmla="*/ 110124 h 144369"/>
                  <a:gd name="connsiteX18" fmla="*/ 48683 w 64127"/>
                  <a:gd name="connsiteY18" fmla="*/ 105759 h 144369"/>
                  <a:gd name="connsiteX19" fmla="*/ 64127 w 64127"/>
                  <a:gd name="connsiteY19" fmla="*/ 105759 h 144369"/>
                  <a:gd name="connsiteX20" fmla="*/ 64127 w 64127"/>
                  <a:gd name="connsiteY20" fmla="*/ 111131 h 144369"/>
                  <a:gd name="connsiteX21" fmla="*/ 62113 w 64127"/>
                  <a:gd name="connsiteY21" fmla="*/ 125904 h 144369"/>
                  <a:gd name="connsiteX22" fmla="*/ 55062 w 64127"/>
                  <a:gd name="connsiteY22" fmla="*/ 136983 h 144369"/>
                  <a:gd name="connsiteX23" fmla="*/ 44990 w 64127"/>
                  <a:gd name="connsiteY23" fmla="*/ 142691 h 144369"/>
                  <a:gd name="connsiteX24" fmla="*/ 30888 w 64127"/>
                  <a:gd name="connsiteY24" fmla="*/ 144370 h 144369"/>
                  <a:gd name="connsiteX25" fmla="*/ 18130 w 64127"/>
                  <a:gd name="connsiteY25" fmla="*/ 142355 h 144369"/>
                  <a:gd name="connsiteX26" fmla="*/ 9401 w 64127"/>
                  <a:gd name="connsiteY26" fmla="*/ 137319 h 144369"/>
                  <a:gd name="connsiteX27" fmla="*/ 4365 w 64127"/>
                  <a:gd name="connsiteY27" fmla="*/ 131276 h 144369"/>
                  <a:gd name="connsiteX28" fmla="*/ 1343 w 64127"/>
                  <a:gd name="connsiteY28" fmla="*/ 124897 h 144369"/>
                  <a:gd name="connsiteX29" fmla="*/ 0 w 64127"/>
                  <a:gd name="connsiteY29" fmla="*/ 118853 h 144369"/>
                  <a:gd name="connsiteX30" fmla="*/ 0 w 64127"/>
                  <a:gd name="connsiteY30" fmla="*/ 30217 h 144369"/>
                  <a:gd name="connsiteX31" fmla="*/ 671 w 64127"/>
                  <a:gd name="connsiteY31" fmla="*/ 23838 h 144369"/>
                  <a:gd name="connsiteX32" fmla="*/ 2686 w 64127"/>
                  <a:gd name="connsiteY32" fmla="*/ 17794 h 144369"/>
                  <a:gd name="connsiteX33" fmla="*/ 5708 w 64127"/>
                  <a:gd name="connsiteY33" fmla="*/ 12087 h 144369"/>
                  <a:gd name="connsiteX34" fmla="*/ 10072 w 64127"/>
                  <a:gd name="connsiteY34" fmla="*/ 7386 h 144369"/>
                  <a:gd name="connsiteX35" fmla="*/ 19473 w 64127"/>
                  <a:gd name="connsiteY35" fmla="*/ 2014 h 144369"/>
                  <a:gd name="connsiteX36" fmla="*/ 31896 w 64127"/>
                  <a:gd name="connsiteY36" fmla="*/ 0 h 144369"/>
                  <a:gd name="connsiteX37" fmla="*/ 44318 w 64127"/>
                  <a:gd name="connsiteY37" fmla="*/ 1679 h 144369"/>
                  <a:gd name="connsiteX38" fmla="*/ 54726 w 64127"/>
                  <a:gd name="connsiteY38" fmla="*/ 7051 h 144369"/>
                  <a:gd name="connsiteX39" fmla="*/ 61441 w 64127"/>
                  <a:gd name="connsiteY39" fmla="*/ 16451 h 144369"/>
                  <a:gd name="connsiteX40" fmla="*/ 63791 w 64127"/>
                  <a:gd name="connsiteY40" fmla="*/ 30553 h 144369"/>
                  <a:gd name="connsiteX41" fmla="*/ 63791 w 64127"/>
                  <a:gd name="connsiteY41" fmla="*/ 39618 h 144369"/>
                  <a:gd name="connsiteX42" fmla="*/ 49019 w 64127"/>
                  <a:gd name="connsiteY42" fmla="*/ 39618 h 144369"/>
                  <a:gd name="connsiteX43" fmla="*/ 49019 w 64127"/>
                  <a:gd name="connsiteY43" fmla="*/ 32231 h 144369"/>
                  <a:gd name="connsiteX44" fmla="*/ 48347 w 64127"/>
                  <a:gd name="connsiteY44" fmla="*/ 31896 h 14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4127" h="144369">
                    <a:moveTo>
                      <a:pt x="48347" y="31896"/>
                    </a:moveTo>
                    <a:cubicBezTo>
                      <a:pt x="48347" y="30553"/>
                      <a:pt x="48347" y="28538"/>
                      <a:pt x="47676" y="25852"/>
                    </a:cubicBezTo>
                    <a:cubicBezTo>
                      <a:pt x="47340" y="23502"/>
                      <a:pt x="45997" y="21152"/>
                      <a:pt x="44318" y="19137"/>
                    </a:cubicBezTo>
                    <a:cubicBezTo>
                      <a:pt x="42975" y="17794"/>
                      <a:pt x="41632" y="16451"/>
                      <a:pt x="39618" y="15444"/>
                    </a:cubicBezTo>
                    <a:cubicBezTo>
                      <a:pt x="37603" y="14437"/>
                      <a:pt x="35253" y="14101"/>
                      <a:pt x="32231" y="14101"/>
                    </a:cubicBezTo>
                    <a:cubicBezTo>
                      <a:pt x="29210" y="14101"/>
                      <a:pt x="26524" y="14437"/>
                      <a:pt x="24509" y="15444"/>
                    </a:cubicBezTo>
                    <a:cubicBezTo>
                      <a:pt x="22495" y="16451"/>
                      <a:pt x="20816" y="17459"/>
                      <a:pt x="19473" y="19137"/>
                    </a:cubicBezTo>
                    <a:cubicBezTo>
                      <a:pt x="17459" y="21488"/>
                      <a:pt x="16116" y="24174"/>
                      <a:pt x="15780" y="27195"/>
                    </a:cubicBezTo>
                    <a:cubicBezTo>
                      <a:pt x="15108" y="30217"/>
                      <a:pt x="15108" y="33239"/>
                      <a:pt x="15108" y="35253"/>
                    </a:cubicBezTo>
                    <a:lnTo>
                      <a:pt x="15108" y="111131"/>
                    </a:lnTo>
                    <a:cubicBezTo>
                      <a:pt x="15108" y="112474"/>
                      <a:pt x="15108" y="114489"/>
                      <a:pt x="15780" y="117175"/>
                    </a:cubicBezTo>
                    <a:cubicBezTo>
                      <a:pt x="16451" y="119525"/>
                      <a:pt x="17459" y="122211"/>
                      <a:pt x="19137" y="124225"/>
                    </a:cubicBezTo>
                    <a:cubicBezTo>
                      <a:pt x="20480" y="125568"/>
                      <a:pt x="21823" y="126911"/>
                      <a:pt x="23838" y="127918"/>
                    </a:cubicBezTo>
                    <a:cubicBezTo>
                      <a:pt x="25852" y="128926"/>
                      <a:pt x="28202" y="129597"/>
                      <a:pt x="31224" y="129597"/>
                    </a:cubicBezTo>
                    <a:cubicBezTo>
                      <a:pt x="34246" y="129597"/>
                      <a:pt x="35925" y="129261"/>
                      <a:pt x="38275" y="128590"/>
                    </a:cubicBezTo>
                    <a:cubicBezTo>
                      <a:pt x="40625" y="127918"/>
                      <a:pt x="42639" y="126575"/>
                      <a:pt x="44654" y="124225"/>
                    </a:cubicBezTo>
                    <a:cubicBezTo>
                      <a:pt x="45997" y="122882"/>
                      <a:pt x="47004" y="120868"/>
                      <a:pt x="47676" y="118518"/>
                    </a:cubicBezTo>
                    <a:cubicBezTo>
                      <a:pt x="48347" y="116167"/>
                      <a:pt x="48683" y="113481"/>
                      <a:pt x="48683" y="110124"/>
                    </a:cubicBezTo>
                    <a:lnTo>
                      <a:pt x="48683" y="105759"/>
                    </a:lnTo>
                    <a:lnTo>
                      <a:pt x="64127" y="105759"/>
                    </a:lnTo>
                    <a:lnTo>
                      <a:pt x="64127" y="111131"/>
                    </a:lnTo>
                    <a:cubicBezTo>
                      <a:pt x="64127" y="116503"/>
                      <a:pt x="63456" y="121539"/>
                      <a:pt x="62113" y="125904"/>
                    </a:cubicBezTo>
                    <a:cubicBezTo>
                      <a:pt x="60770" y="130269"/>
                      <a:pt x="58419" y="133962"/>
                      <a:pt x="55062" y="136983"/>
                    </a:cubicBezTo>
                    <a:cubicBezTo>
                      <a:pt x="52040" y="139669"/>
                      <a:pt x="48683" y="141684"/>
                      <a:pt x="44990" y="142691"/>
                    </a:cubicBezTo>
                    <a:cubicBezTo>
                      <a:pt x="41296" y="144034"/>
                      <a:pt x="36596" y="144370"/>
                      <a:pt x="30888" y="144370"/>
                    </a:cubicBezTo>
                    <a:cubicBezTo>
                      <a:pt x="25181" y="144370"/>
                      <a:pt x="21823" y="143698"/>
                      <a:pt x="18130" y="142355"/>
                    </a:cubicBezTo>
                    <a:cubicBezTo>
                      <a:pt x="14773" y="141012"/>
                      <a:pt x="11751" y="139334"/>
                      <a:pt x="9401" y="137319"/>
                    </a:cubicBezTo>
                    <a:cubicBezTo>
                      <a:pt x="7386" y="135305"/>
                      <a:pt x="5708" y="133290"/>
                      <a:pt x="4365" y="131276"/>
                    </a:cubicBezTo>
                    <a:cubicBezTo>
                      <a:pt x="3022" y="129261"/>
                      <a:pt x="2014" y="126911"/>
                      <a:pt x="1343" y="124897"/>
                    </a:cubicBezTo>
                    <a:cubicBezTo>
                      <a:pt x="671" y="122882"/>
                      <a:pt x="336" y="120868"/>
                      <a:pt x="0" y="118853"/>
                    </a:cubicBezTo>
                    <a:lnTo>
                      <a:pt x="0" y="30217"/>
                    </a:lnTo>
                    <a:cubicBezTo>
                      <a:pt x="0" y="27867"/>
                      <a:pt x="0" y="25852"/>
                      <a:pt x="671" y="23838"/>
                    </a:cubicBezTo>
                    <a:cubicBezTo>
                      <a:pt x="1343" y="21823"/>
                      <a:pt x="1679" y="19809"/>
                      <a:pt x="2686" y="17794"/>
                    </a:cubicBezTo>
                    <a:cubicBezTo>
                      <a:pt x="3693" y="15780"/>
                      <a:pt x="4700" y="13766"/>
                      <a:pt x="5708" y="12087"/>
                    </a:cubicBezTo>
                    <a:cubicBezTo>
                      <a:pt x="7051" y="10408"/>
                      <a:pt x="8394" y="8729"/>
                      <a:pt x="10072" y="7386"/>
                    </a:cubicBezTo>
                    <a:cubicBezTo>
                      <a:pt x="12758" y="5036"/>
                      <a:pt x="15780" y="3357"/>
                      <a:pt x="19473" y="2014"/>
                    </a:cubicBezTo>
                    <a:cubicBezTo>
                      <a:pt x="23166" y="671"/>
                      <a:pt x="27195" y="0"/>
                      <a:pt x="31896" y="0"/>
                    </a:cubicBezTo>
                    <a:cubicBezTo>
                      <a:pt x="36596" y="0"/>
                      <a:pt x="40625" y="671"/>
                      <a:pt x="44318" y="1679"/>
                    </a:cubicBezTo>
                    <a:cubicBezTo>
                      <a:pt x="48347" y="2686"/>
                      <a:pt x="51704" y="4700"/>
                      <a:pt x="54726" y="7051"/>
                    </a:cubicBezTo>
                    <a:cubicBezTo>
                      <a:pt x="57748" y="9401"/>
                      <a:pt x="60098" y="12758"/>
                      <a:pt x="61441" y="16451"/>
                    </a:cubicBezTo>
                    <a:cubicBezTo>
                      <a:pt x="63120" y="20145"/>
                      <a:pt x="63791" y="25181"/>
                      <a:pt x="63791" y="30553"/>
                    </a:cubicBezTo>
                    <a:lnTo>
                      <a:pt x="63791" y="39618"/>
                    </a:lnTo>
                    <a:lnTo>
                      <a:pt x="49019" y="39618"/>
                    </a:lnTo>
                    <a:lnTo>
                      <a:pt x="49019" y="32231"/>
                    </a:lnTo>
                    <a:lnTo>
                      <a:pt x="48347" y="3189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73" name="Vrije vorm: vorm 1172">
                <a:extLst>
                  <a:ext uri="{FF2B5EF4-FFF2-40B4-BE49-F238E27FC236}">
                    <a16:creationId xmlns:a16="http://schemas.microsoft.com/office/drawing/2014/main" id="{23753BB8-D7B5-D11A-9DC3-63EAB5D65353}"/>
                  </a:ext>
                </a:extLst>
              </p:cNvPr>
              <p:cNvSpPr/>
              <p:nvPr/>
            </p:nvSpPr>
            <p:spPr>
              <a:xfrm>
                <a:off x="577111" y="973808"/>
                <a:ext cx="57076" cy="141012"/>
              </a:xfrm>
              <a:custGeom>
                <a:avLst/>
                <a:gdLst>
                  <a:gd name="connsiteX0" fmla="*/ 0 w 57076"/>
                  <a:gd name="connsiteY0" fmla="*/ 336 h 141012"/>
                  <a:gd name="connsiteX1" fmla="*/ 56741 w 57076"/>
                  <a:gd name="connsiteY1" fmla="*/ 336 h 141012"/>
                  <a:gd name="connsiteX2" fmla="*/ 56741 w 57076"/>
                  <a:gd name="connsiteY2" fmla="*/ 14101 h 141012"/>
                  <a:gd name="connsiteX3" fmla="*/ 15108 w 57076"/>
                  <a:gd name="connsiteY3" fmla="*/ 14101 h 141012"/>
                  <a:gd name="connsiteX4" fmla="*/ 15108 w 57076"/>
                  <a:gd name="connsiteY4" fmla="*/ 63120 h 141012"/>
                  <a:gd name="connsiteX5" fmla="*/ 51705 w 57076"/>
                  <a:gd name="connsiteY5" fmla="*/ 63120 h 141012"/>
                  <a:gd name="connsiteX6" fmla="*/ 51705 w 57076"/>
                  <a:gd name="connsiteY6" fmla="*/ 76214 h 141012"/>
                  <a:gd name="connsiteX7" fmla="*/ 15108 w 57076"/>
                  <a:gd name="connsiteY7" fmla="*/ 76214 h 141012"/>
                  <a:gd name="connsiteX8" fmla="*/ 15108 w 57076"/>
                  <a:gd name="connsiteY8" fmla="*/ 127247 h 141012"/>
                  <a:gd name="connsiteX9" fmla="*/ 57076 w 57076"/>
                  <a:gd name="connsiteY9" fmla="*/ 127247 h 141012"/>
                  <a:gd name="connsiteX10" fmla="*/ 57076 w 57076"/>
                  <a:gd name="connsiteY10" fmla="*/ 141012 h 141012"/>
                  <a:gd name="connsiteX11" fmla="*/ 0 w 57076"/>
                  <a:gd name="connsiteY11" fmla="*/ 141012 h 141012"/>
                  <a:gd name="connsiteX12" fmla="*/ 0 w 57076"/>
                  <a:gd name="connsiteY12" fmla="*/ 0 h 141012"/>
                  <a:gd name="connsiteX13" fmla="*/ 0 w 57076"/>
                  <a:gd name="connsiteY13" fmla="*/ 336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7076" h="141012">
                    <a:moveTo>
                      <a:pt x="0" y="336"/>
                    </a:moveTo>
                    <a:lnTo>
                      <a:pt x="56741" y="336"/>
                    </a:lnTo>
                    <a:lnTo>
                      <a:pt x="56741" y="14101"/>
                    </a:lnTo>
                    <a:lnTo>
                      <a:pt x="15108" y="14101"/>
                    </a:lnTo>
                    <a:lnTo>
                      <a:pt x="15108" y="63120"/>
                    </a:lnTo>
                    <a:lnTo>
                      <a:pt x="51705" y="63120"/>
                    </a:lnTo>
                    <a:lnTo>
                      <a:pt x="51705" y="76214"/>
                    </a:lnTo>
                    <a:lnTo>
                      <a:pt x="15108" y="76214"/>
                    </a:lnTo>
                    <a:lnTo>
                      <a:pt x="15108" y="127247"/>
                    </a:lnTo>
                    <a:lnTo>
                      <a:pt x="57076" y="127247"/>
                    </a:lnTo>
                    <a:lnTo>
                      <a:pt x="57076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74" name="Vrije vorm: vorm 1173">
                <a:extLst>
                  <a:ext uri="{FF2B5EF4-FFF2-40B4-BE49-F238E27FC236}">
                    <a16:creationId xmlns:a16="http://schemas.microsoft.com/office/drawing/2014/main" id="{E1245DEE-0102-BA42-1EF2-053C4599954D}"/>
                  </a:ext>
                </a:extLst>
              </p:cNvPr>
              <p:cNvSpPr/>
              <p:nvPr/>
            </p:nvSpPr>
            <p:spPr>
              <a:xfrm>
                <a:off x="657017" y="974144"/>
                <a:ext cx="68827" cy="141012"/>
              </a:xfrm>
              <a:custGeom>
                <a:avLst/>
                <a:gdLst>
                  <a:gd name="connsiteX0" fmla="*/ 28538 w 68827"/>
                  <a:gd name="connsiteY0" fmla="*/ 0 h 141012"/>
                  <a:gd name="connsiteX1" fmla="*/ 36596 w 68827"/>
                  <a:gd name="connsiteY1" fmla="*/ 0 h 141012"/>
                  <a:gd name="connsiteX2" fmla="*/ 44990 w 68827"/>
                  <a:gd name="connsiteY2" fmla="*/ 1343 h 141012"/>
                  <a:gd name="connsiteX3" fmla="*/ 53047 w 68827"/>
                  <a:gd name="connsiteY3" fmla="*/ 4700 h 141012"/>
                  <a:gd name="connsiteX4" fmla="*/ 59762 w 68827"/>
                  <a:gd name="connsiteY4" fmla="*/ 10744 h 141012"/>
                  <a:gd name="connsiteX5" fmla="*/ 64127 w 68827"/>
                  <a:gd name="connsiteY5" fmla="*/ 19809 h 141012"/>
                  <a:gd name="connsiteX6" fmla="*/ 65806 w 68827"/>
                  <a:gd name="connsiteY6" fmla="*/ 33239 h 141012"/>
                  <a:gd name="connsiteX7" fmla="*/ 65806 w 68827"/>
                  <a:gd name="connsiteY7" fmla="*/ 44318 h 141012"/>
                  <a:gd name="connsiteX8" fmla="*/ 64463 w 68827"/>
                  <a:gd name="connsiteY8" fmla="*/ 55062 h 141012"/>
                  <a:gd name="connsiteX9" fmla="*/ 60770 w 68827"/>
                  <a:gd name="connsiteY9" fmla="*/ 63791 h 141012"/>
                  <a:gd name="connsiteX10" fmla="*/ 54726 w 68827"/>
                  <a:gd name="connsiteY10" fmla="*/ 70170 h 141012"/>
                  <a:gd name="connsiteX11" fmla="*/ 46333 w 68827"/>
                  <a:gd name="connsiteY11" fmla="*/ 74535 h 141012"/>
                  <a:gd name="connsiteX12" fmla="*/ 68827 w 68827"/>
                  <a:gd name="connsiteY12" fmla="*/ 141012 h 141012"/>
                  <a:gd name="connsiteX13" fmla="*/ 53047 w 68827"/>
                  <a:gd name="connsiteY13" fmla="*/ 141012 h 141012"/>
                  <a:gd name="connsiteX14" fmla="*/ 32231 w 68827"/>
                  <a:gd name="connsiteY14" fmla="*/ 77557 h 141012"/>
                  <a:gd name="connsiteX15" fmla="*/ 15108 w 68827"/>
                  <a:gd name="connsiteY15" fmla="*/ 77557 h 141012"/>
                  <a:gd name="connsiteX16" fmla="*/ 15108 w 68827"/>
                  <a:gd name="connsiteY16" fmla="*/ 141012 h 141012"/>
                  <a:gd name="connsiteX17" fmla="*/ 0 w 68827"/>
                  <a:gd name="connsiteY17" fmla="*/ 141012 h 141012"/>
                  <a:gd name="connsiteX18" fmla="*/ 0 w 68827"/>
                  <a:gd name="connsiteY18" fmla="*/ 0 h 141012"/>
                  <a:gd name="connsiteX19" fmla="*/ 28538 w 68827"/>
                  <a:gd name="connsiteY19" fmla="*/ 0 h 141012"/>
                  <a:gd name="connsiteX20" fmla="*/ 15444 w 68827"/>
                  <a:gd name="connsiteY20" fmla="*/ 64463 h 141012"/>
                  <a:gd name="connsiteX21" fmla="*/ 30217 w 68827"/>
                  <a:gd name="connsiteY21" fmla="*/ 64463 h 141012"/>
                  <a:gd name="connsiteX22" fmla="*/ 37939 w 68827"/>
                  <a:gd name="connsiteY22" fmla="*/ 63120 h 141012"/>
                  <a:gd name="connsiteX23" fmla="*/ 44318 w 68827"/>
                  <a:gd name="connsiteY23" fmla="*/ 59427 h 141012"/>
                  <a:gd name="connsiteX24" fmla="*/ 48683 w 68827"/>
                  <a:gd name="connsiteY24" fmla="*/ 53383 h 141012"/>
                  <a:gd name="connsiteX25" fmla="*/ 50362 w 68827"/>
                  <a:gd name="connsiteY25" fmla="*/ 45325 h 141012"/>
                  <a:gd name="connsiteX26" fmla="*/ 50362 w 68827"/>
                  <a:gd name="connsiteY26" fmla="*/ 31896 h 141012"/>
                  <a:gd name="connsiteX27" fmla="*/ 48011 w 68827"/>
                  <a:gd name="connsiteY27" fmla="*/ 21488 h 141012"/>
                  <a:gd name="connsiteX28" fmla="*/ 42639 w 68827"/>
                  <a:gd name="connsiteY28" fmla="*/ 15780 h 141012"/>
                  <a:gd name="connsiteX29" fmla="*/ 35589 w 68827"/>
                  <a:gd name="connsiteY29" fmla="*/ 13094 h 141012"/>
                  <a:gd name="connsiteX30" fmla="*/ 28874 w 68827"/>
                  <a:gd name="connsiteY30" fmla="*/ 12758 h 141012"/>
                  <a:gd name="connsiteX31" fmla="*/ 14773 w 68827"/>
                  <a:gd name="connsiteY31" fmla="*/ 12758 h 141012"/>
                  <a:gd name="connsiteX32" fmla="*/ 14773 w 68827"/>
                  <a:gd name="connsiteY32" fmla="*/ 64127 h 141012"/>
                  <a:gd name="connsiteX33" fmla="*/ 15444 w 68827"/>
                  <a:gd name="connsiteY33" fmla="*/ 64463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8827" h="141012">
                    <a:moveTo>
                      <a:pt x="28538" y="0"/>
                    </a:moveTo>
                    <a:lnTo>
                      <a:pt x="36596" y="0"/>
                    </a:lnTo>
                    <a:cubicBezTo>
                      <a:pt x="39282" y="0"/>
                      <a:pt x="42304" y="672"/>
                      <a:pt x="44990" y="1343"/>
                    </a:cubicBezTo>
                    <a:cubicBezTo>
                      <a:pt x="47676" y="2014"/>
                      <a:pt x="50362" y="3357"/>
                      <a:pt x="53047" y="4700"/>
                    </a:cubicBezTo>
                    <a:cubicBezTo>
                      <a:pt x="55733" y="6043"/>
                      <a:pt x="57748" y="8058"/>
                      <a:pt x="59762" y="10744"/>
                    </a:cubicBezTo>
                    <a:cubicBezTo>
                      <a:pt x="61777" y="13094"/>
                      <a:pt x="63120" y="16451"/>
                      <a:pt x="64127" y="19809"/>
                    </a:cubicBezTo>
                    <a:cubicBezTo>
                      <a:pt x="65134" y="23502"/>
                      <a:pt x="65806" y="27867"/>
                      <a:pt x="65806" y="33239"/>
                    </a:cubicBezTo>
                    <a:lnTo>
                      <a:pt x="65806" y="44318"/>
                    </a:lnTo>
                    <a:cubicBezTo>
                      <a:pt x="65806" y="48347"/>
                      <a:pt x="65470" y="51705"/>
                      <a:pt x="64463" y="55062"/>
                    </a:cubicBezTo>
                    <a:cubicBezTo>
                      <a:pt x="63791" y="58419"/>
                      <a:pt x="62448" y="61105"/>
                      <a:pt x="60770" y="63791"/>
                    </a:cubicBezTo>
                    <a:cubicBezTo>
                      <a:pt x="59091" y="66477"/>
                      <a:pt x="57076" y="68492"/>
                      <a:pt x="54726" y="70170"/>
                    </a:cubicBezTo>
                    <a:cubicBezTo>
                      <a:pt x="52376" y="71849"/>
                      <a:pt x="49354" y="73192"/>
                      <a:pt x="46333" y="74535"/>
                    </a:cubicBezTo>
                    <a:lnTo>
                      <a:pt x="68827" y="141012"/>
                    </a:lnTo>
                    <a:lnTo>
                      <a:pt x="53047" y="141012"/>
                    </a:lnTo>
                    <a:lnTo>
                      <a:pt x="32231" y="77557"/>
                    </a:lnTo>
                    <a:lnTo>
                      <a:pt x="15108" y="77557"/>
                    </a:lnTo>
                    <a:lnTo>
                      <a:pt x="15108" y="141012"/>
                    </a:lnTo>
                    <a:lnTo>
                      <a:pt x="0" y="141012"/>
                    </a:lnTo>
                    <a:lnTo>
                      <a:pt x="0" y="0"/>
                    </a:lnTo>
                    <a:lnTo>
                      <a:pt x="28538" y="0"/>
                    </a:lnTo>
                    <a:close/>
                    <a:moveTo>
                      <a:pt x="15444" y="64463"/>
                    </a:moveTo>
                    <a:lnTo>
                      <a:pt x="30217" y="64463"/>
                    </a:lnTo>
                    <a:cubicBezTo>
                      <a:pt x="32903" y="64463"/>
                      <a:pt x="35589" y="64127"/>
                      <a:pt x="37939" y="63120"/>
                    </a:cubicBezTo>
                    <a:cubicBezTo>
                      <a:pt x="40289" y="62448"/>
                      <a:pt x="42639" y="61105"/>
                      <a:pt x="44318" y="59427"/>
                    </a:cubicBezTo>
                    <a:cubicBezTo>
                      <a:pt x="46333" y="57748"/>
                      <a:pt x="47676" y="55733"/>
                      <a:pt x="48683" y="53383"/>
                    </a:cubicBezTo>
                    <a:cubicBezTo>
                      <a:pt x="49690" y="51033"/>
                      <a:pt x="50362" y="48347"/>
                      <a:pt x="50362" y="45325"/>
                    </a:cubicBezTo>
                    <a:lnTo>
                      <a:pt x="50362" y="31896"/>
                    </a:lnTo>
                    <a:cubicBezTo>
                      <a:pt x="50362" y="27531"/>
                      <a:pt x="49690" y="24174"/>
                      <a:pt x="48011" y="21488"/>
                    </a:cubicBezTo>
                    <a:cubicBezTo>
                      <a:pt x="46668" y="19137"/>
                      <a:pt x="44654" y="17123"/>
                      <a:pt x="42639" y="15780"/>
                    </a:cubicBezTo>
                    <a:cubicBezTo>
                      <a:pt x="40625" y="14437"/>
                      <a:pt x="38275" y="13766"/>
                      <a:pt x="35589" y="13094"/>
                    </a:cubicBezTo>
                    <a:cubicBezTo>
                      <a:pt x="33239" y="13094"/>
                      <a:pt x="30888" y="12758"/>
                      <a:pt x="28874" y="12758"/>
                    </a:cubicBezTo>
                    <a:lnTo>
                      <a:pt x="14773" y="12758"/>
                    </a:lnTo>
                    <a:lnTo>
                      <a:pt x="14773" y="64127"/>
                    </a:lnTo>
                    <a:lnTo>
                      <a:pt x="15444" y="64463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75" name="Vrije vorm: vorm 1174">
                <a:extLst>
                  <a:ext uri="{FF2B5EF4-FFF2-40B4-BE49-F238E27FC236}">
                    <a16:creationId xmlns:a16="http://schemas.microsoft.com/office/drawing/2014/main" id="{2CB055BA-F2E3-E9A8-709D-32F920A74668}"/>
                  </a:ext>
                </a:extLst>
              </p:cNvPr>
              <p:cNvSpPr/>
              <p:nvPr/>
            </p:nvSpPr>
            <p:spPr>
              <a:xfrm>
                <a:off x="744647" y="974144"/>
                <a:ext cx="67148" cy="141012"/>
              </a:xfrm>
              <a:custGeom>
                <a:avLst/>
                <a:gdLst>
                  <a:gd name="connsiteX0" fmla="*/ 67149 w 67148"/>
                  <a:gd name="connsiteY0" fmla="*/ 0 h 141012"/>
                  <a:gd name="connsiteX1" fmla="*/ 67149 w 67148"/>
                  <a:gd name="connsiteY1" fmla="*/ 13766 h 141012"/>
                  <a:gd name="connsiteX2" fmla="*/ 40961 w 67148"/>
                  <a:gd name="connsiteY2" fmla="*/ 13766 h 141012"/>
                  <a:gd name="connsiteX3" fmla="*/ 40961 w 67148"/>
                  <a:gd name="connsiteY3" fmla="*/ 141012 h 141012"/>
                  <a:gd name="connsiteX4" fmla="*/ 25852 w 67148"/>
                  <a:gd name="connsiteY4" fmla="*/ 141012 h 141012"/>
                  <a:gd name="connsiteX5" fmla="*/ 25852 w 67148"/>
                  <a:gd name="connsiteY5" fmla="*/ 13766 h 141012"/>
                  <a:gd name="connsiteX6" fmla="*/ 0 w 67148"/>
                  <a:gd name="connsiteY6" fmla="*/ 13766 h 141012"/>
                  <a:gd name="connsiteX7" fmla="*/ 0 w 67148"/>
                  <a:gd name="connsiteY7" fmla="*/ 0 h 141012"/>
                  <a:gd name="connsiteX8" fmla="*/ 67149 w 67148"/>
                  <a:gd name="connsiteY8" fmla="*/ 0 h 1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148" h="141012">
                    <a:moveTo>
                      <a:pt x="67149" y="0"/>
                    </a:moveTo>
                    <a:lnTo>
                      <a:pt x="67149" y="13766"/>
                    </a:lnTo>
                    <a:lnTo>
                      <a:pt x="40961" y="13766"/>
                    </a:lnTo>
                    <a:lnTo>
                      <a:pt x="40961" y="141012"/>
                    </a:lnTo>
                    <a:lnTo>
                      <a:pt x="25852" y="141012"/>
                    </a:lnTo>
                    <a:lnTo>
                      <a:pt x="25852" y="13766"/>
                    </a:lnTo>
                    <a:lnTo>
                      <a:pt x="0" y="13766"/>
                    </a:lnTo>
                    <a:lnTo>
                      <a:pt x="0" y="0"/>
                    </a:lnTo>
                    <a:lnTo>
                      <a:pt x="671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3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A45C836-B417-0BBB-F070-AE65D70D0E91}"/>
              </a:ext>
            </a:extLst>
          </p:cNvPr>
          <p:cNvSpPr/>
          <p:nvPr userDrawn="1"/>
        </p:nvSpPr>
        <p:spPr>
          <a:xfrm>
            <a:off x="1243013" y="1588007"/>
            <a:ext cx="9706700" cy="4036506"/>
          </a:xfrm>
          <a:custGeom>
            <a:avLst/>
            <a:gdLst>
              <a:gd name="connsiteX0" fmla="*/ 0 w 9707426"/>
              <a:gd name="connsiteY0" fmla="*/ 0 h 4031742"/>
              <a:gd name="connsiteX1" fmla="*/ 154334 w 9707426"/>
              <a:gd name="connsiteY1" fmla="*/ 0 h 4031742"/>
              <a:gd name="connsiteX2" fmla="*/ 9553092 w 9707426"/>
              <a:gd name="connsiteY2" fmla="*/ 0 h 4031742"/>
              <a:gd name="connsiteX3" fmla="*/ 9707426 w 9707426"/>
              <a:gd name="connsiteY3" fmla="*/ 0 h 4031742"/>
              <a:gd name="connsiteX4" fmla="*/ 9707426 w 9707426"/>
              <a:gd name="connsiteY4" fmla="*/ 4031742 h 4031742"/>
              <a:gd name="connsiteX5" fmla="*/ 9553092 w 9707426"/>
              <a:gd name="connsiteY5" fmla="*/ 4031742 h 4031742"/>
              <a:gd name="connsiteX6" fmla="*/ 154334 w 9707426"/>
              <a:gd name="connsiteY6" fmla="*/ 4031742 h 4031742"/>
              <a:gd name="connsiteX7" fmla="*/ 0 w 9707426"/>
              <a:gd name="connsiteY7" fmla="*/ 4031742 h 403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426" h="4031742">
                <a:moveTo>
                  <a:pt x="0" y="0"/>
                </a:moveTo>
                <a:lnTo>
                  <a:pt x="154334" y="0"/>
                </a:lnTo>
                <a:lnTo>
                  <a:pt x="9553092" y="0"/>
                </a:lnTo>
                <a:lnTo>
                  <a:pt x="9707426" y="0"/>
                </a:lnTo>
                <a:lnTo>
                  <a:pt x="9707426" y="4031742"/>
                </a:lnTo>
                <a:lnTo>
                  <a:pt x="9553092" y="4031742"/>
                </a:lnTo>
                <a:lnTo>
                  <a:pt x="154334" y="4031742"/>
                </a:lnTo>
                <a:lnTo>
                  <a:pt x="0" y="403174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2113" y="2647335"/>
            <a:ext cx="8864600" cy="2599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  <a:p>
            <a:pPr lvl="6"/>
            <a:r>
              <a:rPr lang="nl-NL" noProof="0"/>
              <a:t>Numerieke 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Alfabetische </a:t>
            </a:r>
            <a:r>
              <a:rPr lang="nl-NL" noProof="0" err="1"/>
              <a:t>bullet</a:t>
            </a:r>
            <a:endParaRPr lang="nl-NL" noProof="0"/>
          </a:p>
          <a:p>
            <a:pPr lvl="8"/>
            <a:r>
              <a:rPr lang="nl-NL" noProof="0"/>
              <a:t>Bronvermelding</a:t>
            </a: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513" y="1956436"/>
            <a:ext cx="8867200" cy="290597"/>
          </a:xfrm>
          <a:prstGeom prst="rect">
            <a:avLst/>
          </a:prstGeom>
        </p:spPr>
        <p:txBody>
          <a:bodyPr vert="horz" lIns="0" tIns="0" rIns="0" bIns="360000" rtlCol="0" anchor="t" anchorCtr="0">
            <a:noAutofit/>
          </a:bodyPr>
          <a:lstStyle/>
          <a:p>
            <a:r>
              <a:rPr lang="nl-NL" noProof="0"/>
              <a:t>Plaats hier je titel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99B1E864-4A14-B42E-4084-F0A0F80817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7167" y="6304246"/>
            <a:ext cx="3214155" cy="20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60" r:id="rId2"/>
    <p:sldLayoutId id="2147483673" r:id="rId3"/>
    <p:sldLayoutId id="2147483712" r:id="rId4"/>
    <p:sldLayoutId id="2147483713" r:id="rId5"/>
    <p:sldLayoutId id="2147483709" r:id="rId6"/>
    <p:sldLayoutId id="2147483704" r:id="rId7"/>
    <p:sldLayoutId id="2147483703" r:id="rId8"/>
    <p:sldLayoutId id="2147483714" r:id="rId9"/>
    <p:sldLayoutId id="2147483717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638" indent="-27463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rgbClr val="414042"/>
          </a:solidFill>
          <a:latin typeface="+mn-lt"/>
          <a:ea typeface="+mn-ea"/>
          <a:cs typeface="+mn-cs"/>
        </a:defRPr>
      </a:lvl1pPr>
      <a:lvl2pPr marL="534988" indent="-26035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tabLst/>
        <a:defRPr sz="1600" kern="1200">
          <a:solidFill>
            <a:srgbClr val="414042"/>
          </a:solidFill>
          <a:latin typeface="+mn-lt"/>
          <a:ea typeface="+mn-ea"/>
          <a:cs typeface="+mn-cs"/>
        </a:defRPr>
      </a:lvl2pPr>
      <a:lvl3pPr marL="809625" indent="-27463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Segoe UI Light" panose="020B0502040204020203" pitchFamily="34" charset="0"/>
        <a:buChar char="–"/>
        <a:defRPr sz="1400" kern="1200">
          <a:solidFill>
            <a:srgbClr val="41404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rgbClr val="41404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600" b="1" kern="1200" cap="none" baseline="0">
          <a:solidFill>
            <a:schemeClr val="accent4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rgbClr val="414042"/>
          </a:solidFill>
          <a:latin typeface="+mn-lt"/>
          <a:ea typeface="+mn-ea"/>
          <a:cs typeface="+mn-cs"/>
        </a:defRPr>
      </a:lvl7pPr>
      <a:lvl8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+mj-lt"/>
        <a:buAutoNum type="alphaLcPeriod"/>
        <a:defRPr sz="1400" kern="1200">
          <a:solidFill>
            <a:srgbClr val="41404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200" i="1" kern="1200">
          <a:solidFill>
            <a:srgbClr val="41404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1" userDrawn="1">
          <p15:clr>
            <a:srgbClr val="5ACBF0"/>
          </p15:clr>
        </p15:guide>
        <p15:guide id="2" pos="260" userDrawn="1">
          <p15:clr>
            <a:srgbClr val="A4A3A4"/>
          </p15:clr>
        </p15:guide>
        <p15:guide id="3" orient="horz" pos="3543" userDrawn="1">
          <p15:clr>
            <a:srgbClr val="5ACBF0"/>
          </p15:clr>
        </p15:guide>
        <p15:guide id="9" orient="horz" pos="250" userDrawn="1">
          <p15:clr>
            <a:srgbClr val="A4A3A4"/>
          </p15:clr>
        </p15:guide>
        <p15:guide id="10" orient="horz" pos="752" userDrawn="1">
          <p15:clr>
            <a:srgbClr val="A4A3A4"/>
          </p15:clr>
        </p15:guide>
        <p15:guide id="12" orient="horz" pos="3996" userDrawn="1">
          <p15:clr>
            <a:srgbClr val="A4A3A4"/>
          </p15:clr>
        </p15:guide>
        <p15:guide id="13" pos="7680" userDrawn="1">
          <p15:clr>
            <a:srgbClr val="F26B43"/>
          </p15:clr>
        </p15:guide>
        <p15:guide id="14" orient="horz" pos="4320" userDrawn="1">
          <p15:clr>
            <a:srgbClr val="F26B43"/>
          </p15:clr>
        </p15:guide>
        <p15:guide id="15" orient="horz" pos="4065" userDrawn="1">
          <p15:clr>
            <a:srgbClr val="A4A3A4"/>
          </p15:clr>
        </p15:guide>
        <p15:guide id="16" userDrawn="1">
          <p15:clr>
            <a:srgbClr val="F26B43"/>
          </p15:clr>
        </p15:guide>
        <p15:guide id="17" orient="horz" userDrawn="1">
          <p15:clr>
            <a:srgbClr val="F26B43"/>
          </p15:clr>
        </p15:guide>
        <p15:guide id="18" pos="6631" userDrawn="1">
          <p15:clr>
            <a:srgbClr val="5ACBF0"/>
          </p15:clr>
        </p15:guide>
        <p15:guide id="19" pos="783" userDrawn="1">
          <p15:clr>
            <a:srgbClr val="5ACBF0"/>
          </p15:clr>
        </p15:guide>
        <p15:guide id="21" pos="7419" userDrawn="1">
          <p15:clr>
            <a:srgbClr val="A4A3A4"/>
          </p15:clr>
        </p15:guide>
        <p15:guide id="22" pos="1047" userDrawn="1">
          <p15:clr>
            <a:srgbClr val="5ACBF0"/>
          </p15:clr>
        </p15:guide>
        <p15:guide id="23" orient="horz" pos="571" userDrawn="1">
          <p15:clr>
            <a:srgbClr val="A4A3A4"/>
          </p15:clr>
        </p15:guide>
        <p15:guide id="24" orient="horz" pos="996" userDrawn="1">
          <p15:clr>
            <a:srgbClr val="5ACBF0"/>
          </p15:clr>
        </p15:guide>
        <p15:guide id="25" orient="horz" pos="3305" userDrawn="1">
          <p15:clr>
            <a:srgbClr val="5ACBF0"/>
          </p15:clr>
        </p15:guide>
        <p15:guide id="26" pos="6889" userDrawn="1">
          <p15:clr>
            <a:srgbClr val="5ACBF0"/>
          </p15:clr>
        </p15:guide>
        <p15:guide id="27" orient="horz" pos="1415" userDrawn="1">
          <p15:clr>
            <a:srgbClr val="5ACBF0"/>
          </p15:clr>
        </p15:guide>
        <p15:guide id="28" orient="horz" pos="1661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26" Type="http://schemas.openxmlformats.org/officeDocument/2006/relationships/image" Target="../media/image33.png"/><Relationship Id="rId3" Type="http://schemas.openxmlformats.org/officeDocument/2006/relationships/image" Target="../media/image12.png"/><Relationship Id="rId21" Type="http://schemas.openxmlformats.org/officeDocument/2006/relationships/image" Target="../media/image29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17" Type="http://schemas.openxmlformats.org/officeDocument/2006/relationships/image" Target="../media/image25.png"/><Relationship Id="rId25" Type="http://schemas.microsoft.com/office/2007/relationships/hdphoto" Target="../media/hdphoto3.wdp"/><Relationship Id="rId3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microsoft.com/office/2007/relationships/hdphoto" Target="../media/hdphoto5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24" Type="http://schemas.openxmlformats.org/officeDocument/2006/relationships/image" Target="../media/image32.png"/><Relationship Id="rId32" Type="http://schemas.microsoft.com/office/2007/relationships/hdphoto" Target="../media/hdphoto6.wdp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4.png"/><Relationship Id="rId10" Type="http://schemas.openxmlformats.org/officeDocument/2006/relationships/image" Target="../media/image19.png"/><Relationship Id="rId19" Type="http://schemas.openxmlformats.org/officeDocument/2006/relationships/image" Target="../media/image27.png"/><Relationship Id="rId31" Type="http://schemas.openxmlformats.org/officeDocument/2006/relationships/image" Target="../media/image36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microsoft.com/office/2007/relationships/hdphoto" Target="../media/hdphoto2.wdp"/><Relationship Id="rId22" Type="http://schemas.openxmlformats.org/officeDocument/2006/relationships/image" Target="../media/image30.png"/><Relationship Id="rId27" Type="http://schemas.microsoft.com/office/2007/relationships/hdphoto" Target="../media/hdphoto4.wdp"/><Relationship Id="rId30" Type="http://schemas.openxmlformats.org/officeDocument/2006/relationships/image" Target="../media/image35.svg"/><Relationship Id="rId8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F_A142AC4F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linkedin.com/company/z-cert/posts/?feedView=all" TargetMode="External"/><Relationship Id="rId4" Type="http://schemas.openxmlformats.org/officeDocument/2006/relationships/image" Target="../media/image4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E3E35-79EA-8664-D22C-6A301F8CD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1B718E-5CAD-69F2-43BC-31F497B8A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266" y="2643188"/>
            <a:ext cx="5570743" cy="1274195"/>
          </a:xfrm>
        </p:spPr>
        <p:txBody>
          <a:bodyPr/>
          <a:lstStyle/>
          <a:p>
            <a:r>
              <a:rPr lang="nl-NL" sz="3200"/>
              <a:t>Verantwoordelijkheid voor informatiebeveiliging </a:t>
            </a:r>
            <a:br>
              <a:rPr lang="nl-NL" sz="3200"/>
            </a:br>
            <a:r>
              <a:rPr lang="nl-NL" sz="3200"/>
              <a:t>kan je niet uitbesteden!</a:t>
            </a:r>
            <a:endParaRPr lang="nl-NL" sz="3200">
              <a:solidFill>
                <a:schemeClr val="tx2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70498E6-9C98-3D5B-75ED-5951A77E9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013" y="5258118"/>
            <a:ext cx="4464000" cy="360000"/>
          </a:xfrm>
        </p:spPr>
        <p:txBody>
          <a:bodyPr/>
          <a:lstStyle/>
          <a:p>
            <a:r>
              <a:rPr lang="nl-NL"/>
              <a:t>Wim Hafkamp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5DBF220-B5E6-7BF0-64A5-10CF07ED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43013" y="5803784"/>
            <a:ext cx="4464000" cy="200481"/>
          </a:xfrm>
        </p:spPr>
        <p:txBody>
          <a:bodyPr/>
          <a:lstStyle/>
          <a:p>
            <a:r>
              <a:rPr lang="nl-NL"/>
              <a:t>8 september 2026</a:t>
            </a:r>
          </a:p>
        </p:txBody>
      </p:sp>
      <p:sp>
        <p:nvSpPr>
          <p:cNvPr id="24" name="Tijdelijke aanduiding voor voettekst 23">
            <a:extLst>
              <a:ext uri="{FF2B5EF4-FFF2-40B4-BE49-F238E27FC236}">
                <a16:creationId xmlns:a16="http://schemas.microsoft.com/office/drawing/2014/main" id="{C552A541-7858-291D-F08C-36D4B081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25" name="Tijdelijke aanduiding voor dianummer 24">
            <a:extLst>
              <a:ext uri="{FF2B5EF4-FFF2-40B4-BE49-F238E27FC236}">
                <a16:creationId xmlns:a16="http://schemas.microsoft.com/office/drawing/2014/main" id="{DD2E100C-4D0E-6F04-DC7B-A2CF96A4C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</a:t>
            </a:fld>
            <a:endParaRPr lang="nl-NL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01ECF167-AF65-F83B-9CFA-9765ACCD22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2" r="2720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086C5E4-66C4-7DBE-4B47-95541E504A9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6198" r="16198"/>
          <a:stretch/>
        </p:blipFill>
        <p:spPr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63708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F3446-21B1-F5A2-95DA-4C634BD6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0C0A9801-D34A-2415-813A-08E6A4708DCD}"/>
              </a:ext>
            </a:extLst>
          </p:cNvPr>
          <p:cNvSpPr txBox="1">
            <a:spLocks/>
          </p:cNvSpPr>
          <p:nvPr/>
        </p:nvSpPr>
        <p:spPr>
          <a:xfrm>
            <a:off x="6482760" y="2647146"/>
            <a:ext cx="2614498" cy="43704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ctr">
              <a:lnSpc>
                <a:spcPct val="85000"/>
              </a:lnSpc>
              <a:spcBef>
                <a:spcPct val="0"/>
              </a:spcBef>
              <a:buNone/>
              <a:defRPr sz="3200" b="1" cap="none" spc="50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Wim Hafkamp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390F796F-24CB-002B-302B-AFD87B31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Voorstellen</a:t>
            </a:r>
          </a:p>
        </p:txBody>
      </p:sp>
      <p:sp>
        <p:nvSpPr>
          <p:cNvPr id="31" name="Tijdelijke aanduiding voor datum 30">
            <a:extLst>
              <a:ext uri="{FF2B5EF4-FFF2-40B4-BE49-F238E27FC236}">
                <a16:creationId xmlns:a16="http://schemas.microsoft.com/office/drawing/2014/main" id="{C24962C9-2622-62C2-9116-1B8F7845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1007C2-F397-487C-880B-6684BBE8EE28}" type="datetime4">
              <a:rPr kumimoji="0" lang="nl-NL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 september 2026</a:t>
            </a:fld>
            <a:endParaRPr kumimoji="0" lang="nl-NL" sz="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2" name="Tijdelijke aanduiding voor voettekst 31">
            <a:extLst>
              <a:ext uri="{FF2B5EF4-FFF2-40B4-BE49-F238E27FC236}">
                <a16:creationId xmlns:a16="http://schemas.microsoft.com/office/drawing/2014/main" id="{E1D36631-2C27-36D2-550A-7017156C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Segoe UI Light" panose="020B0502040204020203" pitchFamily="34" charset="0"/>
              </a:rPr>
              <a:t>Z-CERT</a:t>
            </a:r>
          </a:p>
        </p:txBody>
      </p:sp>
      <p:sp>
        <p:nvSpPr>
          <p:cNvPr id="33" name="Tijdelijke aanduiding voor dianummer 32">
            <a:extLst>
              <a:ext uri="{FF2B5EF4-FFF2-40B4-BE49-F238E27FC236}">
                <a16:creationId xmlns:a16="http://schemas.microsoft.com/office/drawing/2014/main" id="{19BAC454-7B61-F362-CA6F-5C2D21FFE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843DB9-9987-4157-AB9C-CEA8D7D910B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tillium Web"/>
                <a:ea typeface="+mn-ea"/>
                <a:cs typeface="Segoe UI Light" panose="020B0502040204020203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tillium Web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E0F9789C-F105-04DB-63B7-AFF0ED1B87AE}"/>
              </a:ext>
            </a:extLst>
          </p:cNvPr>
          <p:cNvSpPr txBox="1">
            <a:spLocks/>
          </p:cNvSpPr>
          <p:nvPr/>
        </p:nvSpPr>
        <p:spPr>
          <a:xfrm>
            <a:off x="1665731" y="581756"/>
            <a:ext cx="1029128" cy="2731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nl-NL" sz="6200" b="0" kern="1200" cap="none" spc="5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Over ons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B1ACFBEF-824F-87FB-516E-1A1CAD630CB4}"/>
              </a:ext>
            </a:extLst>
          </p:cNvPr>
          <p:cNvSpPr txBox="1">
            <a:spLocks/>
          </p:cNvSpPr>
          <p:nvPr/>
        </p:nvSpPr>
        <p:spPr>
          <a:xfrm>
            <a:off x="1669143" y="895350"/>
            <a:ext cx="3064942" cy="3007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none" lIns="0" tIns="0" rIns="0" bIns="324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nl-NL" sz="6200" b="0" kern="1200" cap="none" spc="5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50" normalizeH="0" baseline="0" noProof="0">
                <a:ln>
                  <a:noFill/>
                </a:ln>
                <a:solidFill>
                  <a:srgbClr val="1F4043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Even voorstellen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35F41CA-5C65-78A2-9E6E-51CFAC0A0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0089639"/>
              </p:ext>
            </p:extLst>
          </p:nvPr>
        </p:nvGraphicFramePr>
        <p:xfrm>
          <a:off x="1655763" y="1579888"/>
          <a:ext cx="4053479" cy="438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ndertitel 2">
            <a:extLst>
              <a:ext uri="{FF2B5EF4-FFF2-40B4-BE49-F238E27FC236}">
                <a16:creationId xmlns:a16="http://schemas.microsoft.com/office/drawing/2014/main" id="{D843E570-F49C-C5A6-7C28-02ED28EDD9E1}"/>
              </a:ext>
            </a:extLst>
          </p:cNvPr>
          <p:cNvSpPr txBox="1">
            <a:spLocks/>
          </p:cNvSpPr>
          <p:nvPr/>
        </p:nvSpPr>
        <p:spPr>
          <a:xfrm>
            <a:off x="6939234" y="3948017"/>
            <a:ext cx="3945241" cy="14934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4625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1F4043"/>
              </a:buClr>
              <a:buNone/>
              <a:defRPr/>
            </a:pPr>
            <a:r>
              <a:rPr lang="nl-NL" sz="1800" b="1" dirty="0">
                <a:solidFill>
                  <a:schemeClr val="bg1"/>
                </a:solidFill>
                <a:latin typeface="Titillium Web"/>
              </a:rPr>
              <a:t>Functies</a:t>
            </a:r>
          </a:p>
          <a:p>
            <a:pPr marL="0" lvl="0" indent="0">
              <a:buClr>
                <a:srgbClr val="1F4043"/>
              </a:buClr>
              <a:buNone/>
              <a:defRPr/>
            </a:pPr>
            <a:r>
              <a:rPr lang="nl-NL" sz="1800" dirty="0">
                <a:solidFill>
                  <a:schemeClr val="bg1"/>
                </a:solidFill>
                <a:latin typeface="Titillium Web"/>
              </a:rPr>
              <a:t>Directeur–Bestuurder stichting Z-CERT</a:t>
            </a:r>
          </a:p>
          <a:p>
            <a:pPr marL="0" lvl="0" indent="0">
              <a:buClr>
                <a:srgbClr val="1F4043"/>
              </a:buClr>
              <a:buNone/>
              <a:defRPr/>
            </a:pPr>
            <a:r>
              <a:rPr lang="nl-NL" sz="1800" dirty="0">
                <a:solidFill>
                  <a:schemeClr val="bg1"/>
                </a:solidFill>
                <a:latin typeface="Titillium Web"/>
              </a:rPr>
              <a:t>Voorzitter European Health ISAC </a:t>
            </a:r>
          </a:p>
          <a:p>
            <a:pPr marL="0" lvl="0" indent="0">
              <a:buClr>
                <a:srgbClr val="1F4043"/>
              </a:buClr>
              <a:buNone/>
              <a:defRPr/>
            </a:pPr>
            <a:r>
              <a:rPr lang="nl-NL" sz="1800" dirty="0">
                <a:solidFill>
                  <a:schemeClr val="bg1"/>
                </a:solidFill>
                <a:latin typeface="Titillium Web"/>
              </a:rPr>
              <a:t>Lid Raad van Toezicht SIDN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FEFFF7A7-7EB2-90B8-09B4-4F1E9372F8CD}"/>
              </a:ext>
            </a:extLst>
          </p:cNvPr>
          <p:cNvSpPr txBox="1">
            <a:spLocks/>
          </p:cNvSpPr>
          <p:nvPr/>
        </p:nvSpPr>
        <p:spPr>
          <a:xfrm>
            <a:off x="6482760" y="3131767"/>
            <a:ext cx="1856277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174625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1F404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92C9A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Managing Director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1DA92EB3-3A43-1A46-8724-C80A94BB0DAA}"/>
              </a:ext>
            </a:extLst>
          </p:cNvPr>
          <p:cNvGrpSpPr/>
          <p:nvPr/>
        </p:nvGrpSpPr>
        <p:grpSpPr>
          <a:xfrm rot="16200000">
            <a:off x="5526006" y="2647146"/>
            <a:ext cx="366470" cy="366470"/>
            <a:chOff x="6510845" y="5375926"/>
            <a:chExt cx="497174" cy="497174"/>
          </a:xfrm>
        </p:grpSpPr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6E43F362-87C0-594E-E95E-F0EFA05E4755}"/>
                </a:ext>
              </a:extLst>
            </p:cNvPr>
            <p:cNvSpPr/>
            <p:nvPr/>
          </p:nvSpPr>
          <p:spPr>
            <a:xfrm>
              <a:off x="6510845" y="5375926"/>
              <a:ext cx="497174" cy="497174"/>
            </a:xfrm>
            <a:prstGeom prst="roundRect">
              <a:avLst>
                <a:gd name="adj" fmla="val 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Graphic 23">
              <a:extLst>
                <a:ext uri="{FF2B5EF4-FFF2-40B4-BE49-F238E27FC236}">
                  <a16:creationId xmlns:a16="http://schemas.microsoft.com/office/drawing/2014/main" id="{956AE62C-FEBD-17A1-21DC-1DFD30366488}"/>
                </a:ext>
              </a:extLst>
            </p:cNvPr>
            <p:cNvSpPr/>
            <p:nvPr/>
          </p:nvSpPr>
          <p:spPr>
            <a:xfrm>
              <a:off x="6684220" y="5583488"/>
              <a:ext cx="150424" cy="82050"/>
            </a:xfrm>
            <a:custGeom>
              <a:avLst/>
              <a:gdLst>
                <a:gd name="connsiteX0" fmla="*/ 1676410 w 3352804"/>
                <a:gd name="connsiteY0" fmla="*/ 1828810 h 1828809"/>
                <a:gd name="connsiteX1" fmla="*/ 1568663 w 3352804"/>
                <a:gd name="connsiteY1" fmla="*/ 1784156 h 1828809"/>
                <a:gd name="connsiteX2" fmla="*/ 44663 w 3352804"/>
                <a:gd name="connsiteY2" fmla="*/ 260156 h 1828809"/>
                <a:gd name="connsiteX3" fmla="*/ 44663 w 3352804"/>
                <a:gd name="connsiteY3" fmla="*/ 44663 h 1828809"/>
                <a:gd name="connsiteX4" fmla="*/ 260156 w 3352804"/>
                <a:gd name="connsiteY4" fmla="*/ 44663 h 1828809"/>
                <a:gd name="connsiteX5" fmla="*/ 1676410 w 3352804"/>
                <a:gd name="connsiteY5" fmla="*/ 1460916 h 1828809"/>
                <a:gd name="connsiteX6" fmla="*/ 3092663 w 3352804"/>
                <a:gd name="connsiteY6" fmla="*/ 44663 h 1828809"/>
                <a:gd name="connsiteX7" fmla="*/ 3308157 w 3352804"/>
                <a:gd name="connsiteY7" fmla="*/ 44663 h 1828809"/>
                <a:gd name="connsiteX8" fmla="*/ 3308157 w 3352804"/>
                <a:gd name="connsiteY8" fmla="*/ 260156 h 1828809"/>
                <a:gd name="connsiteX9" fmla="*/ 1784157 w 3352804"/>
                <a:gd name="connsiteY9" fmla="*/ 1784156 h 1828809"/>
                <a:gd name="connsiteX10" fmla="*/ 1676410 w 3352804"/>
                <a:gd name="connsiteY10" fmla="*/ 1828810 h 182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4" h="1828809">
                  <a:moveTo>
                    <a:pt x="1676410" y="1828810"/>
                  </a:moveTo>
                  <a:cubicBezTo>
                    <a:pt x="1637433" y="1828810"/>
                    <a:pt x="1598419" y="1813912"/>
                    <a:pt x="1568663" y="1784156"/>
                  </a:cubicBezTo>
                  <a:lnTo>
                    <a:pt x="44663" y="260156"/>
                  </a:lnTo>
                  <a:cubicBezTo>
                    <a:pt x="-14888" y="200606"/>
                    <a:pt x="-14888" y="104175"/>
                    <a:pt x="44663" y="44663"/>
                  </a:cubicBezTo>
                  <a:cubicBezTo>
                    <a:pt x="104213" y="-14849"/>
                    <a:pt x="200644" y="-14888"/>
                    <a:pt x="260156" y="44663"/>
                  </a:cubicBezTo>
                  <a:lnTo>
                    <a:pt x="1676410" y="1460916"/>
                  </a:lnTo>
                  <a:lnTo>
                    <a:pt x="3092663" y="44663"/>
                  </a:lnTo>
                  <a:cubicBezTo>
                    <a:pt x="3152213" y="-14888"/>
                    <a:pt x="3248644" y="-14888"/>
                    <a:pt x="3308157" y="44663"/>
                  </a:cubicBezTo>
                  <a:cubicBezTo>
                    <a:pt x="3367669" y="104213"/>
                    <a:pt x="3367707" y="200644"/>
                    <a:pt x="3308157" y="260156"/>
                  </a:cubicBezTo>
                  <a:lnTo>
                    <a:pt x="1784157" y="1784156"/>
                  </a:lnTo>
                  <a:cubicBezTo>
                    <a:pt x="1754400" y="1813912"/>
                    <a:pt x="1715386" y="1828810"/>
                    <a:pt x="1676410" y="1828810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276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Word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95D6F70-938C-56EF-5BDB-DDEF3602CB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7154808"/>
            <a:ext cx="2913306" cy="144759"/>
          </a:xfrm>
        </p:spPr>
        <p:txBody>
          <a:bodyPr/>
          <a:lstStyle/>
          <a:p>
            <a:fld id="{26345156-D53D-4A38-B76D-4D7E83ECC43D}" type="datetime4">
              <a:rPr lang="nl-NL" smtClean="0"/>
              <a:pPr/>
              <a:t>2 september 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C9ADCE7-6040-EC12-6D2B-4376DBCE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1006637" y="4094123"/>
            <a:ext cx="2952000" cy="108779"/>
          </a:xfrm>
        </p:spPr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5FDB38-45D5-ADCA-7C0D-A34EE303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2750" y="6343649"/>
            <a:ext cx="270000" cy="108000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33" name="Titel 32">
            <a:extLst>
              <a:ext uri="{FF2B5EF4-FFF2-40B4-BE49-F238E27FC236}">
                <a16:creationId xmlns:a16="http://schemas.microsoft.com/office/drawing/2014/main" id="{9B9E5C1B-E625-CA3B-1409-EC2B69358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113" y="906463"/>
            <a:ext cx="8864600" cy="283638"/>
          </a:xfrm>
        </p:spPr>
        <p:txBody>
          <a:bodyPr/>
          <a:lstStyle/>
          <a:p>
            <a:r>
              <a:rPr lang="nl-NL" dirty="0"/>
              <a:t>De Nederlandse zorg digitaal veilig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C8511AE1-AD6B-B45B-3EA8-CD78CB0E5F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872034" cy="284693"/>
          </a:xfrm>
        </p:spPr>
        <p:txBody>
          <a:bodyPr/>
          <a:lstStyle/>
          <a:p>
            <a:r>
              <a:rPr lang="nl-NL"/>
              <a:t>Onze missie</a:t>
            </a:r>
          </a:p>
        </p:txBody>
      </p:sp>
      <p:pic>
        <p:nvPicPr>
          <p:cNvPr id="28" name="Tijdelijke aanduiding voor afbeelding 27">
            <a:extLst>
              <a:ext uri="{FF2B5EF4-FFF2-40B4-BE49-F238E27FC236}">
                <a16:creationId xmlns:a16="http://schemas.microsoft.com/office/drawing/2014/main" id="{1A15CC38-1D6D-FB11-F833-90FBB150DDA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44" b="44"/>
          <a:stretch/>
        </p:blipFill>
        <p:spPr>
          <a:xfrm>
            <a:off x="1243013" y="1581149"/>
            <a:ext cx="2425587" cy="4043363"/>
          </a:xfrm>
        </p:spPr>
      </p:pic>
      <p:pic>
        <p:nvPicPr>
          <p:cNvPr id="42" name="Tijdelijke aanduiding voor afbeelding 41">
            <a:extLst>
              <a:ext uri="{FF2B5EF4-FFF2-40B4-BE49-F238E27FC236}">
                <a16:creationId xmlns:a16="http://schemas.microsoft.com/office/drawing/2014/main" id="{809BB8ED-686B-6D8F-C361-A5766122C7D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44" b="44"/>
          <a:stretch/>
        </p:blipFill>
        <p:spPr>
          <a:xfrm>
            <a:off x="3668350" y="1581149"/>
            <a:ext cx="2425587" cy="4043363"/>
          </a:xfrm>
        </p:spPr>
      </p:pic>
      <p:pic>
        <p:nvPicPr>
          <p:cNvPr id="47" name="Tijdelijke aanduiding voor afbeelding 46">
            <a:extLst>
              <a:ext uri="{FF2B5EF4-FFF2-40B4-BE49-F238E27FC236}">
                <a16:creationId xmlns:a16="http://schemas.microsoft.com/office/drawing/2014/main" id="{B720407F-B20B-477C-F412-86504CE0544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1" b="11"/>
          <a:stretch/>
        </p:blipFill>
        <p:spPr>
          <a:xfrm>
            <a:off x="6093687" y="1581149"/>
            <a:ext cx="2425587" cy="4043363"/>
          </a:xfrm>
        </p:spPr>
      </p:pic>
      <p:pic>
        <p:nvPicPr>
          <p:cNvPr id="52" name="Tijdelijke aanduiding voor afbeelding 51">
            <a:extLst>
              <a:ext uri="{FF2B5EF4-FFF2-40B4-BE49-F238E27FC236}">
                <a16:creationId xmlns:a16="http://schemas.microsoft.com/office/drawing/2014/main" id="{50B13126-1577-6007-34EB-98B5661A024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t="44" b="44"/>
          <a:stretch/>
        </p:blipFill>
        <p:spPr>
          <a:xfrm>
            <a:off x="8519023" y="1581149"/>
            <a:ext cx="2425587" cy="4043363"/>
          </a:xfr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7D1787F-841A-970B-0503-3869092005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17613" y="5624513"/>
            <a:ext cx="9756775" cy="1233487"/>
          </a:xfrm>
        </p:spPr>
        <p:txBody>
          <a:bodyPr/>
          <a:lstStyle/>
          <a:p>
            <a:r>
              <a:rPr lang="en-GB"/>
              <a:t> </a:t>
            </a:r>
            <a:endParaRPr lang="nl-NL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D9CEFA01-BE36-A9DB-5620-C136285DEE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17167" y="6303127"/>
            <a:ext cx="3214154" cy="200437"/>
          </a:xfrm>
        </p:spPr>
        <p:txBody>
          <a:bodyPr/>
          <a:lstStyle/>
          <a:p>
            <a:r>
              <a:rPr lang="en-GB">
                <a:solidFill>
                  <a:srgbClr val="1F3F42"/>
                </a:solidFill>
              </a:rPr>
              <a:t> </a:t>
            </a:r>
            <a:endParaRPr lang="nl-NL">
              <a:solidFill>
                <a:srgbClr val="1F3F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6D7B477-A13E-08F5-CD3F-E8ABB7913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CA12-5FAE-42A0-A759-61582213461B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65BAFD4-2322-FB26-D237-81F8CB5D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153C445-948A-A478-778C-79F3D217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EF31DF78-E18A-64AA-F9D4-E65EF078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Over ons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AEE2F67-5BCA-FFCD-58E8-30D12BC3AD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1861087" cy="284693"/>
          </a:xfrm>
        </p:spPr>
        <p:txBody>
          <a:bodyPr/>
          <a:lstStyle/>
          <a:p>
            <a:r>
              <a:rPr lang="nl-NL"/>
              <a:t>Stichting Z-CERT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35A93BB6-B1C9-3834-1A08-970BE03F65EB}"/>
              </a:ext>
            </a:extLst>
          </p:cNvPr>
          <p:cNvGrpSpPr/>
          <p:nvPr/>
        </p:nvGrpSpPr>
        <p:grpSpPr>
          <a:xfrm>
            <a:off x="6656441" y="2418736"/>
            <a:ext cx="5273502" cy="3816758"/>
            <a:chOff x="1662114" y="1581150"/>
            <a:chExt cx="6122690" cy="4058198"/>
          </a:xfrm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B0D4A6D9-670C-D861-51AE-68BCD83CB15D}"/>
                </a:ext>
              </a:extLst>
            </p:cNvPr>
            <p:cNvSpPr/>
            <p:nvPr/>
          </p:nvSpPr>
          <p:spPr>
            <a:xfrm>
              <a:off x="1662114" y="1581150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DA9E2130-9406-312A-04C8-6DB10F19A9EF}"/>
                </a:ext>
              </a:extLst>
            </p:cNvPr>
            <p:cNvSpPr/>
            <p:nvPr/>
          </p:nvSpPr>
          <p:spPr>
            <a:xfrm>
              <a:off x="4824812" y="1581150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E30A703-20DA-31A3-98A8-821B1FFE123C}"/>
                </a:ext>
              </a:extLst>
            </p:cNvPr>
            <p:cNvSpPr/>
            <p:nvPr/>
          </p:nvSpPr>
          <p:spPr>
            <a:xfrm>
              <a:off x="1662114" y="3711607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BB51E923-3CC6-0B53-A22D-E946C243715C}"/>
                </a:ext>
              </a:extLst>
            </p:cNvPr>
            <p:cNvSpPr/>
            <p:nvPr/>
          </p:nvSpPr>
          <p:spPr>
            <a:xfrm>
              <a:off x="4824812" y="3711607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8" name="Titel 1">
              <a:extLst>
                <a:ext uri="{FF2B5EF4-FFF2-40B4-BE49-F238E27FC236}">
                  <a16:creationId xmlns:a16="http://schemas.microsoft.com/office/drawing/2014/main" id="{D00BD277-36C7-1685-1AA4-4585AA99878A}"/>
                </a:ext>
              </a:extLst>
            </p:cNvPr>
            <p:cNvSpPr txBox="1">
              <a:spLocks/>
            </p:cNvSpPr>
            <p:nvPr/>
          </p:nvSpPr>
          <p:spPr>
            <a:xfrm>
              <a:off x="1918340" y="2668773"/>
              <a:ext cx="1460336" cy="32778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 dirty="0"/>
                <a:t>Oprichting</a:t>
              </a:r>
            </a:p>
          </p:txBody>
        </p:sp>
        <p:sp>
          <p:nvSpPr>
            <p:cNvPr id="29" name="Ondertitel 2">
              <a:extLst>
                <a:ext uri="{FF2B5EF4-FFF2-40B4-BE49-F238E27FC236}">
                  <a16:creationId xmlns:a16="http://schemas.microsoft.com/office/drawing/2014/main" id="{17EAF87C-AC0B-7190-F6C1-8F019155C339}"/>
                </a:ext>
              </a:extLst>
            </p:cNvPr>
            <p:cNvSpPr txBox="1">
              <a:spLocks/>
            </p:cNvSpPr>
            <p:nvPr/>
          </p:nvSpPr>
          <p:spPr>
            <a:xfrm>
              <a:off x="1918340" y="3037788"/>
              <a:ext cx="1276737" cy="2945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4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800" dirty="0"/>
                <a:t>1 juni 2017</a:t>
              </a:r>
            </a:p>
          </p:txBody>
        </p:sp>
        <p:sp>
          <p:nvSpPr>
            <p:cNvPr id="31" name="Titel 1">
              <a:extLst>
                <a:ext uri="{FF2B5EF4-FFF2-40B4-BE49-F238E27FC236}">
                  <a16:creationId xmlns:a16="http://schemas.microsoft.com/office/drawing/2014/main" id="{1D33357C-A6EB-F709-DEE5-60D0294472AF}"/>
                </a:ext>
              </a:extLst>
            </p:cNvPr>
            <p:cNvSpPr txBox="1">
              <a:spLocks/>
            </p:cNvSpPr>
            <p:nvPr/>
          </p:nvSpPr>
          <p:spPr>
            <a:xfrm>
              <a:off x="5071864" y="2140290"/>
              <a:ext cx="1304844" cy="64171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 dirty="0">
                  <a:solidFill>
                    <a:schemeClr val="tx2"/>
                  </a:solidFill>
                </a:rPr>
                <a:t>Private </a:t>
              </a:r>
              <a:br>
                <a:rPr lang="nl-NL" sz="2400" dirty="0"/>
              </a:br>
              <a:r>
                <a:rPr lang="nl-NL" sz="2400" dirty="0"/>
                <a:t>stichting </a:t>
              </a:r>
            </a:p>
          </p:txBody>
        </p:sp>
        <p:sp>
          <p:nvSpPr>
            <p:cNvPr id="32" name="Ondertitel 2">
              <a:extLst>
                <a:ext uri="{FF2B5EF4-FFF2-40B4-BE49-F238E27FC236}">
                  <a16:creationId xmlns:a16="http://schemas.microsoft.com/office/drawing/2014/main" id="{324E9B28-039C-895F-950D-0FF691262C3D}"/>
                </a:ext>
              </a:extLst>
            </p:cNvPr>
            <p:cNvSpPr txBox="1">
              <a:spLocks/>
            </p:cNvSpPr>
            <p:nvPr/>
          </p:nvSpPr>
          <p:spPr>
            <a:xfrm>
              <a:off x="5071864" y="2823237"/>
              <a:ext cx="2436224" cy="589043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174625" indent="-174625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16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1pPr>
              <a:lvl2pPr marL="355600" indent="-1778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2pPr>
              <a:lvl3pPr marL="531813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4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7pPr>
              <a:lvl8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 kern="1200">
                  <a:solidFill>
                    <a:srgbClr val="41404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NL" sz="1800" dirty="0">
                  <a:solidFill>
                    <a:schemeClr val="tx2"/>
                  </a:solidFill>
                  <a:latin typeface="+mj-lt"/>
                </a:rPr>
                <a:t>Geen winstoogmerk</a:t>
              </a:r>
              <a:br>
                <a:rPr lang="nl-NL" sz="1800" dirty="0">
                  <a:solidFill>
                    <a:schemeClr val="tx2"/>
                  </a:solidFill>
                  <a:latin typeface="+mj-lt"/>
                </a:rPr>
              </a:br>
              <a:r>
                <a:rPr lang="nl-NL" sz="1800" dirty="0">
                  <a:solidFill>
                    <a:schemeClr val="tx2"/>
                  </a:solidFill>
                  <a:latin typeface="+mj-lt"/>
                </a:rPr>
                <a:t>Niet marktverstorend</a:t>
              </a:r>
            </a:p>
          </p:txBody>
        </p:sp>
        <p:sp>
          <p:nvSpPr>
            <p:cNvPr id="37" name="Titel 1">
              <a:extLst>
                <a:ext uri="{FF2B5EF4-FFF2-40B4-BE49-F238E27FC236}">
                  <a16:creationId xmlns:a16="http://schemas.microsoft.com/office/drawing/2014/main" id="{E76AAE6E-A997-362E-37E5-B223AC3D8C6D}"/>
                </a:ext>
              </a:extLst>
            </p:cNvPr>
            <p:cNvSpPr txBox="1">
              <a:spLocks/>
            </p:cNvSpPr>
            <p:nvPr/>
          </p:nvSpPr>
          <p:spPr>
            <a:xfrm>
              <a:off x="1849849" y="4577757"/>
              <a:ext cx="1721625" cy="32778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/>
                <a:t>Financiering</a:t>
              </a:r>
            </a:p>
          </p:txBody>
        </p:sp>
        <p:sp>
          <p:nvSpPr>
            <p:cNvPr id="38" name="Ondertitel 2">
              <a:extLst>
                <a:ext uri="{FF2B5EF4-FFF2-40B4-BE49-F238E27FC236}">
                  <a16:creationId xmlns:a16="http://schemas.microsoft.com/office/drawing/2014/main" id="{B57739E2-3658-31AB-7563-C3B2B954D587}"/>
                </a:ext>
              </a:extLst>
            </p:cNvPr>
            <p:cNvSpPr txBox="1">
              <a:spLocks/>
            </p:cNvSpPr>
            <p:nvPr/>
          </p:nvSpPr>
          <p:spPr>
            <a:xfrm>
              <a:off x="1872679" y="4946772"/>
              <a:ext cx="2722839" cy="52359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4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600">
                  <a:latin typeface="+mn-lt"/>
                </a:rPr>
                <a:t>Bekostiging vanuit VWS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600">
                  <a:latin typeface="+mn-lt"/>
                </a:rPr>
                <a:t>Deelnemersvergoedingen</a:t>
              </a:r>
            </a:p>
          </p:txBody>
        </p:sp>
        <p:sp>
          <p:nvSpPr>
            <p:cNvPr id="40" name="Titel 1">
              <a:extLst>
                <a:ext uri="{FF2B5EF4-FFF2-40B4-BE49-F238E27FC236}">
                  <a16:creationId xmlns:a16="http://schemas.microsoft.com/office/drawing/2014/main" id="{30D2D468-7F1F-A109-56DE-0AC26A2071C5}"/>
                </a:ext>
              </a:extLst>
            </p:cNvPr>
            <p:cNvSpPr txBox="1">
              <a:spLocks/>
            </p:cNvSpPr>
            <p:nvPr/>
          </p:nvSpPr>
          <p:spPr>
            <a:xfrm>
              <a:off x="5071864" y="4223232"/>
              <a:ext cx="1608020" cy="68230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 dirty="0">
                  <a:solidFill>
                    <a:schemeClr val="tx2"/>
                  </a:solidFill>
                </a:rPr>
                <a:t>700+ </a:t>
              </a:r>
              <a:br>
                <a:rPr lang="nl-NL" sz="2400" dirty="0"/>
              </a:br>
              <a:r>
                <a:rPr lang="nl-NL" sz="2400" dirty="0"/>
                <a:t>Entiteiten</a:t>
              </a:r>
            </a:p>
          </p:txBody>
        </p:sp>
        <p:sp>
          <p:nvSpPr>
            <p:cNvPr id="41" name="Ondertitel 2">
              <a:extLst>
                <a:ext uri="{FF2B5EF4-FFF2-40B4-BE49-F238E27FC236}">
                  <a16:creationId xmlns:a16="http://schemas.microsoft.com/office/drawing/2014/main" id="{BF3EC39B-B996-11ED-E011-05015D268ACF}"/>
                </a:ext>
              </a:extLst>
            </p:cNvPr>
            <p:cNvSpPr txBox="1">
              <a:spLocks/>
            </p:cNvSpPr>
            <p:nvPr/>
          </p:nvSpPr>
          <p:spPr>
            <a:xfrm>
              <a:off x="5071864" y="4946772"/>
              <a:ext cx="2032357" cy="2945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4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800" dirty="0"/>
                <a:t>Groei naar 1500+ </a:t>
              </a:r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FA4B92D8-FD7A-C52B-9454-9B6AC0271DA5}"/>
                </a:ext>
              </a:extLst>
            </p:cNvPr>
            <p:cNvSpPr/>
            <p:nvPr/>
          </p:nvSpPr>
          <p:spPr>
            <a:xfrm>
              <a:off x="3891406" y="3882627"/>
              <a:ext cx="490936" cy="538982"/>
            </a:xfrm>
            <a:custGeom>
              <a:avLst/>
              <a:gdLst>
                <a:gd name="connsiteX0" fmla="*/ 125742 w 490936"/>
                <a:gd name="connsiteY0" fmla="*/ 414010 h 538982"/>
                <a:gd name="connsiteX1" fmla="*/ 108617 w 490936"/>
                <a:gd name="connsiteY1" fmla="*/ 431136 h 538982"/>
                <a:gd name="connsiteX2" fmla="*/ 125742 w 490936"/>
                <a:gd name="connsiteY2" fmla="*/ 448261 h 538982"/>
                <a:gd name="connsiteX3" fmla="*/ 142868 w 490936"/>
                <a:gd name="connsiteY3" fmla="*/ 431136 h 538982"/>
                <a:gd name="connsiteX4" fmla="*/ 125742 w 490936"/>
                <a:gd name="connsiteY4" fmla="*/ 414010 h 538982"/>
                <a:gd name="connsiteX5" fmla="*/ 396514 w 490936"/>
                <a:gd name="connsiteY5" fmla="*/ 409845 h 538982"/>
                <a:gd name="connsiteX6" fmla="*/ 425674 w 490936"/>
                <a:gd name="connsiteY6" fmla="*/ 409845 h 538982"/>
                <a:gd name="connsiteX7" fmla="*/ 425674 w 490936"/>
                <a:gd name="connsiteY7" fmla="*/ 425274 h 538982"/>
                <a:gd name="connsiteX8" fmla="*/ 396514 w 490936"/>
                <a:gd name="connsiteY8" fmla="*/ 425274 h 538982"/>
                <a:gd name="connsiteX9" fmla="*/ 335725 w 490936"/>
                <a:gd name="connsiteY9" fmla="*/ 409845 h 538982"/>
                <a:gd name="connsiteX10" fmla="*/ 364885 w 490936"/>
                <a:gd name="connsiteY10" fmla="*/ 409845 h 538982"/>
                <a:gd name="connsiteX11" fmla="*/ 364885 w 490936"/>
                <a:gd name="connsiteY11" fmla="*/ 425274 h 538982"/>
                <a:gd name="connsiteX12" fmla="*/ 335725 w 490936"/>
                <a:gd name="connsiteY12" fmla="*/ 425274 h 538982"/>
                <a:gd name="connsiteX13" fmla="*/ 274782 w 490936"/>
                <a:gd name="connsiteY13" fmla="*/ 409845 h 538982"/>
                <a:gd name="connsiteX14" fmla="*/ 303942 w 490936"/>
                <a:gd name="connsiteY14" fmla="*/ 409845 h 538982"/>
                <a:gd name="connsiteX15" fmla="*/ 303942 w 490936"/>
                <a:gd name="connsiteY15" fmla="*/ 425274 h 538982"/>
                <a:gd name="connsiteX16" fmla="*/ 274782 w 490936"/>
                <a:gd name="connsiteY16" fmla="*/ 425274 h 538982"/>
                <a:gd name="connsiteX17" fmla="*/ 125742 w 490936"/>
                <a:gd name="connsiteY17" fmla="*/ 398427 h 538982"/>
                <a:gd name="connsiteX18" fmla="*/ 158297 w 490936"/>
                <a:gd name="connsiteY18" fmla="*/ 430981 h 538982"/>
                <a:gd name="connsiteX19" fmla="*/ 133457 w 490936"/>
                <a:gd name="connsiteY19" fmla="*/ 462456 h 538982"/>
                <a:gd name="connsiteX20" fmla="*/ 133457 w 490936"/>
                <a:gd name="connsiteY20" fmla="*/ 489610 h 538982"/>
                <a:gd name="connsiteX21" fmla="*/ 118028 w 490936"/>
                <a:gd name="connsiteY21" fmla="*/ 489610 h 538982"/>
                <a:gd name="connsiteX22" fmla="*/ 118028 w 490936"/>
                <a:gd name="connsiteY22" fmla="*/ 462456 h 538982"/>
                <a:gd name="connsiteX23" fmla="*/ 93188 w 490936"/>
                <a:gd name="connsiteY23" fmla="*/ 430981 h 538982"/>
                <a:gd name="connsiteX24" fmla="*/ 125742 w 490936"/>
                <a:gd name="connsiteY24" fmla="*/ 398427 h 538982"/>
                <a:gd name="connsiteX25" fmla="*/ 15429 w 490936"/>
                <a:gd name="connsiteY25" fmla="*/ 362787 h 538982"/>
                <a:gd name="connsiteX26" fmla="*/ 15429 w 490936"/>
                <a:gd name="connsiteY26" fmla="*/ 491770 h 538982"/>
                <a:gd name="connsiteX27" fmla="*/ 47057 w 490936"/>
                <a:gd name="connsiteY27" fmla="*/ 523399 h 538982"/>
                <a:gd name="connsiteX28" fmla="*/ 204428 w 490936"/>
                <a:gd name="connsiteY28" fmla="*/ 523399 h 538982"/>
                <a:gd name="connsiteX29" fmla="*/ 236057 w 490936"/>
                <a:gd name="connsiteY29" fmla="*/ 491770 h 538982"/>
                <a:gd name="connsiteX30" fmla="*/ 236057 w 490936"/>
                <a:gd name="connsiteY30" fmla="*/ 362787 h 538982"/>
                <a:gd name="connsiteX31" fmla="*/ 398674 w 490936"/>
                <a:gd name="connsiteY31" fmla="*/ 279165 h 538982"/>
                <a:gd name="connsiteX32" fmla="*/ 413639 w 490936"/>
                <a:gd name="connsiteY32" fmla="*/ 294131 h 538982"/>
                <a:gd name="connsiteX33" fmla="*/ 398674 w 490936"/>
                <a:gd name="connsiteY33" fmla="*/ 309096 h 538982"/>
                <a:gd name="connsiteX34" fmla="*/ 383708 w 490936"/>
                <a:gd name="connsiteY34" fmla="*/ 294131 h 538982"/>
                <a:gd name="connsiteX35" fmla="*/ 398674 w 490936"/>
                <a:gd name="connsiteY35" fmla="*/ 279165 h 538982"/>
                <a:gd name="connsiteX36" fmla="*/ 395433 w 490936"/>
                <a:gd name="connsiteY36" fmla="*/ 249696 h 538982"/>
                <a:gd name="connsiteX37" fmla="*/ 350999 w 490936"/>
                <a:gd name="connsiteY37" fmla="*/ 294130 h 538982"/>
                <a:gd name="connsiteX38" fmla="*/ 395433 w 490936"/>
                <a:gd name="connsiteY38" fmla="*/ 338718 h 538982"/>
                <a:gd name="connsiteX39" fmla="*/ 475507 w 490936"/>
                <a:gd name="connsiteY39" fmla="*/ 338718 h 538982"/>
                <a:gd name="connsiteX40" fmla="*/ 475507 w 490936"/>
                <a:gd name="connsiteY40" fmla="*/ 338564 h 538982"/>
                <a:gd name="connsiteX41" fmla="*/ 475507 w 490936"/>
                <a:gd name="connsiteY41" fmla="*/ 249696 h 538982"/>
                <a:gd name="connsiteX42" fmla="*/ 395433 w 490936"/>
                <a:gd name="connsiteY42" fmla="*/ 234267 h 538982"/>
                <a:gd name="connsiteX43" fmla="*/ 483222 w 490936"/>
                <a:gd name="connsiteY43" fmla="*/ 234267 h 538982"/>
                <a:gd name="connsiteX44" fmla="*/ 490936 w 490936"/>
                <a:gd name="connsiteY44" fmla="*/ 241981 h 538982"/>
                <a:gd name="connsiteX45" fmla="*/ 490936 w 490936"/>
                <a:gd name="connsiteY45" fmla="*/ 346278 h 538982"/>
                <a:gd name="connsiteX46" fmla="*/ 483222 w 490936"/>
                <a:gd name="connsiteY46" fmla="*/ 353993 h 538982"/>
                <a:gd name="connsiteX47" fmla="*/ 470724 w 490936"/>
                <a:gd name="connsiteY47" fmla="*/ 353993 h 538982"/>
                <a:gd name="connsiteX48" fmla="*/ 470724 w 490936"/>
                <a:gd name="connsiteY48" fmla="*/ 430364 h 538982"/>
                <a:gd name="connsiteX49" fmla="*/ 423667 w 490936"/>
                <a:gd name="connsiteY49" fmla="*/ 477421 h 538982"/>
                <a:gd name="connsiteX50" fmla="*/ 273856 w 490936"/>
                <a:gd name="connsiteY50" fmla="*/ 477421 h 538982"/>
                <a:gd name="connsiteX51" fmla="*/ 273856 w 490936"/>
                <a:gd name="connsiteY51" fmla="*/ 461993 h 538982"/>
                <a:gd name="connsiteX52" fmla="*/ 423667 w 490936"/>
                <a:gd name="connsiteY52" fmla="*/ 461993 h 538982"/>
                <a:gd name="connsiteX53" fmla="*/ 455296 w 490936"/>
                <a:gd name="connsiteY53" fmla="*/ 430364 h 538982"/>
                <a:gd name="connsiteX54" fmla="*/ 455296 w 490936"/>
                <a:gd name="connsiteY54" fmla="*/ 353993 h 538982"/>
                <a:gd name="connsiteX55" fmla="*/ 395433 w 490936"/>
                <a:gd name="connsiteY55" fmla="*/ 353993 h 538982"/>
                <a:gd name="connsiteX56" fmla="*/ 335570 w 490936"/>
                <a:gd name="connsiteY56" fmla="*/ 294130 h 538982"/>
                <a:gd name="connsiteX57" fmla="*/ 395433 w 490936"/>
                <a:gd name="connsiteY57" fmla="*/ 234267 h 538982"/>
                <a:gd name="connsiteX58" fmla="*/ 125897 w 490936"/>
                <a:gd name="connsiteY58" fmla="*/ 225319 h 538982"/>
                <a:gd name="connsiteX59" fmla="*/ 57549 w 490936"/>
                <a:gd name="connsiteY59" fmla="*/ 256176 h 538982"/>
                <a:gd name="connsiteX60" fmla="*/ 44897 w 490936"/>
                <a:gd name="connsiteY60" fmla="*/ 291816 h 538982"/>
                <a:gd name="connsiteX61" fmla="*/ 44897 w 490936"/>
                <a:gd name="connsiteY61" fmla="*/ 347359 h 538982"/>
                <a:gd name="connsiteX62" fmla="*/ 64800 w 490936"/>
                <a:gd name="connsiteY62" fmla="*/ 347359 h 538982"/>
                <a:gd name="connsiteX63" fmla="*/ 64800 w 490936"/>
                <a:gd name="connsiteY63" fmla="*/ 291816 h 538982"/>
                <a:gd name="connsiteX64" fmla="*/ 125743 w 490936"/>
                <a:gd name="connsiteY64" fmla="*/ 245222 h 538982"/>
                <a:gd name="connsiteX65" fmla="*/ 186686 w 490936"/>
                <a:gd name="connsiteY65" fmla="*/ 291816 h 538982"/>
                <a:gd name="connsiteX66" fmla="*/ 186686 w 490936"/>
                <a:gd name="connsiteY66" fmla="*/ 326530 h 538982"/>
                <a:gd name="connsiteX67" fmla="*/ 171257 w 490936"/>
                <a:gd name="connsiteY67" fmla="*/ 326530 h 538982"/>
                <a:gd name="connsiteX68" fmla="*/ 171257 w 490936"/>
                <a:gd name="connsiteY68" fmla="*/ 291816 h 538982"/>
                <a:gd name="connsiteX69" fmla="*/ 125743 w 490936"/>
                <a:gd name="connsiteY69" fmla="*/ 260650 h 538982"/>
                <a:gd name="connsiteX70" fmla="*/ 80229 w 490936"/>
                <a:gd name="connsiteY70" fmla="*/ 291816 h 538982"/>
                <a:gd name="connsiteX71" fmla="*/ 80229 w 490936"/>
                <a:gd name="connsiteY71" fmla="*/ 347359 h 538982"/>
                <a:gd name="connsiteX72" fmla="*/ 206743 w 490936"/>
                <a:gd name="connsiteY72" fmla="*/ 347359 h 538982"/>
                <a:gd name="connsiteX73" fmla="*/ 206743 w 490936"/>
                <a:gd name="connsiteY73" fmla="*/ 291816 h 538982"/>
                <a:gd name="connsiteX74" fmla="*/ 125897 w 490936"/>
                <a:gd name="connsiteY74" fmla="*/ 225319 h 538982"/>
                <a:gd name="connsiteX75" fmla="*/ 396051 w 490936"/>
                <a:gd name="connsiteY75" fmla="*/ 163142 h 538982"/>
                <a:gd name="connsiteX76" fmla="*/ 425674 w 490936"/>
                <a:gd name="connsiteY76" fmla="*/ 163142 h 538982"/>
                <a:gd name="connsiteX77" fmla="*/ 425674 w 490936"/>
                <a:gd name="connsiteY77" fmla="*/ 178571 h 538982"/>
                <a:gd name="connsiteX78" fmla="*/ 396051 w 490936"/>
                <a:gd name="connsiteY78" fmla="*/ 178571 h 538982"/>
                <a:gd name="connsiteX79" fmla="*/ 334491 w 490936"/>
                <a:gd name="connsiteY79" fmla="*/ 163142 h 538982"/>
                <a:gd name="connsiteX80" fmla="*/ 364114 w 490936"/>
                <a:gd name="connsiteY80" fmla="*/ 163142 h 538982"/>
                <a:gd name="connsiteX81" fmla="*/ 364114 w 490936"/>
                <a:gd name="connsiteY81" fmla="*/ 178571 h 538982"/>
                <a:gd name="connsiteX82" fmla="*/ 334491 w 490936"/>
                <a:gd name="connsiteY82" fmla="*/ 178571 h 538982"/>
                <a:gd name="connsiteX83" fmla="*/ 272776 w 490936"/>
                <a:gd name="connsiteY83" fmla="*/ 163142 h 538982"/>
                <a:gd name="connsiteX84" fmla="*/ 302399 w 490936"/>
                <a:gd name="connsiteY84" fmla="*/ 163142 h 538982"/>
                <a:gd name="connsiteX85" fmla="*/ 302399 w 490936"/>
                <a:gd name="connsiteY85" fmla="*/ 178571 h 538982"/>
                <a:gd name="connsiteX86" fmla="*/ 272776 w 490936"/>
                <a:gd name="connsiteY86" fmla="*/ 178571 h 538982"/>
                <a:gd name="connsiteX87" fmla="*/ 211217 w 490936"/>
                <a:gd name="connsiteY87" fmla="*/ 163142 h 538982"/>
                <a:gd name="connsiteX88" fmla="*/ 240840 w 490936"/>
                <a:gd name="connsiteY88" fmla="*/ 163142 h 538982"/>
                <a:gd name="connsiteX89" fmla="*/ 240840 w 490936"/>
                <a:gd name="connsiteY89" fmla="*/ 178571 h 538982"/>
                <a:gd name="connsiteX90" fmla="*/ 211217 w 490936"/>
                <a:gd name="connsiteY90" fmla="*/ 178571 h 538982"/>
                <a:gd name="connsiteX91" fmla="*/ 149502 w 490936"/>
                <a:gd name="connsiteY91" fmla="*/ 163142 h 538982"/>
                <a:gd name="connsiteX92" fmla="*/ 179125 w 490936"/>
                <a:gd name="connsiteY92" fmla="*/ 163142 h 538982"/>
                <a:gd name="connsiteX93" fmla="*/ 179125 w 490936"/>
                <a:gd name="connsiteY93" fmla="*/ 178571 h 538982"/>
                <a:gd name="connsiteX94" fmla="*/ 149502 w 490936"/>
                <a:gd name="connsiteY94" fmla="*/ 178571 h 538982"/>
                <a:gd name="connsiteX95" fmla="*/ 87942 w 490936"/>
                <a:gd name="connsiteY95" fmla="*/ 163142 h 538982"/>
                <a:gd name="connsiteX96" fmla="*/ 117565 w 490936"/>
                <a:gd name="connsiteY96" fmla="*/ 163142 h 538982"/>
                <a:gd name="connsiteX97" fmla="*/ 117565 w 490936"/>
                <a:gd name="connsiteY97" fmla="*/ 178571 h 538982"/>
                <a:gd name="connsiteX98" fmla="*/ 87942 w 490936"/>
                <a:gd name="connsiteY98" fmla="*/ 178571 h 538982"/>
                <a:gd name="connsiteX99" fmla="*/ 271697 w 490936"/>
                <a:gd name="connsiteY99" fmla="*/ 83067 h 538982"/>
                <a:gd name="connsiteX100" fmla="*/ 217697 w 490936"/>
                <a:gd name="connsiteY100" fmla="*/ 110839 h 538982"/>
                <a:gd name="connsiteX101" fmla="*/ 318291 w 490936"/>
                <a:gd name="connsiteY101" fmla="*/ 110839 h 538982"/>
                <a:gd name="connsiteX102" fmla="*/ 310423 w 490936"/>
                <a:gd name="connsiteY102" fmla="*/ 95410 h 538982"/>
                <a:gd name="connsiteX103" fmla="*/ 289286 w 490936"/>
                <a:gd name="connsiteY103" fmla="*/ 94947 h 538982"/>
                <a:gd name="connsiteX104" fmla="*/ 271697 w 490936"/>
                <a:gd name="connsiteY104" fmla="*/ 83067 h 538982"/>
                <a:gd name="connsiteX105" fmla="*/ 363343 w 490936"/>
                <a:gd name="connsiteY105" fmla="*/ 79365 h 538982"/>
                <a:gd name="connsiteX106" fmla="*/ 379543 w 490936"/>
                <a:gd name="connsiteY106" fmla="*/ 110839 h 538982"/>
                <a:gd name="connsiteX107" fmla="*/ 413640 w 490936"/>
                <a:gd name="connsiteY107" fmla="*/ 110839 h 538982"/>
                <a:gd name="connsiteX108" fmla="*/ 413640 w 490936"/>
                <a:gd name="connsiteY108" fmla="*/ 108062 h 538982"/>
                <a:gd name="connsiteX109" fmla="*/ 390188 w 490936"/>
                <a:gd name="connsiteY109" fmla="*/ 79827 h 538982"/>
                <a:gd name="connsiteX110" fmla="*/ 384788 w 490936"/>
                <a:gd name="connsiteY110" fmla="*/ 79365 h 538982"/>
                <a:gd name="connsiteX111" fmla="*/ 73286 w 490936"/>
                <a:gd name="connsiteY111" fmla="*/ 79365 h 538982"/>
                <a:gd name="connsiteX112" fmla="*/ 59091 w 490936"/>
                <a:gd name="connsiteY112" fmla="*/ 93559 h 538982"/>
                <a:gd name="connsiteX113" fmla="*/ 59091 w 490936"/>
                <a:gd name="connsiteY113" fmla="*/ 96645 h 538982"/>
                <a:gd name="connsiteX114" fmla="*/ 68811 w 490936"/>
                <a:gd name="connsiteY114" fmla="*/ 110067 h 538982"/>
                <a:gd name="connsiteX115" fmla="*/ 73286 w 490936"/>
                <a:gd name="connsiteY115" fmla="*/ 110839 h 538982"/>
                <a:gd name="connsiteX116" fmla="*/ 100594 w 490936"/>
                <a:gd name="connsiteY116" fmla="*/ 110839 h 538982"/>
                <a:gd name="connsiteX117" fmla="*/ 161846 w 490936"/>
                <a:gd name="connsiteY117" fmla="*/ 79365 h 538982"/>
                <a:gd name="connsiteX118" fmla="*/ 314588 w 490936"/>
                <a:gd name="connsiteY118" fmla="*/ 17959 h 538982"/>
                <a:gd name="connsiteX119" fmla="*/ 134383 w 490936"/>
                <a:gd name="connsiteY119" fmla="*/ 110839 h 538982"/>
                <a:gd name="connsiteX120" fmla="*/ 184217 w 490936"/>
                <a:gd name="connsiteY120" fmla="*/ 110839 h 538982"/>
                <a:gd name="connsiteX121" fmla="*/ 270926 w 490936"/>
                <a:gd name="connsiteY121" fmla="*/ 66096 h 538982"/>
                <a:gd name="connsiteX122" fmla="*/ 276788 w 490936"/>
                <a:gd name="connsiteY122" fmla="*/ 65633 h 538982"/>
                <a:gd name="connsiteX123" fmla="*/ 281263 w 490936"/>
                <a:gd name="connsiteY123" fmla="*/ 69490 h 538982"/>
                <a:gd name="connsiteX124" fmla="*/ 294068 w 490936"/>
                <a:gd name="connsiteY124" fmla="*/ 80290 h 538982"/>
                <a:gd name="connsiteX125" fmla="*/ 310731 w 490936"/>
                <a:gd name="connsiteY125" fmla="*/ 78902 h 538982"/>
                <a:gd name="connsiteX126" fmla="*/ 316594 w 490936"/>
                <a:gd name="connsiteY126" fmla="*/ 78439 h 538982"/>
                <a:gd name="connsiteX127" fmla="*/ 321068 w 490936"/>
                <a:gd name="connsiteY127" fmla="*/ 82296 h 538982"/>
                <a:gd name="connsiteX128" fmla="*/ 335726 w 490936"/>
                <a:gd name="connsiteY128" fmla="*/ 110839 h 538982"/>
                <a:gd name="connsiteX129" fmla="*/ 362263 w 490936"/>
                <a:gd name="connsiteY129" fmla="*/ 110839 h 538982"/>
                <a:gd name="connsiteX130" fmla="*/ 319988 w 490936"/>
                <a:gd name="connsiteY130" fmla="*/ 370 h 538982"/>
                <a:gd name="connsiteX131" fmla="*/ 324463 w 490936"/>
                <a:gd name="connsiteY131" fmla="*/ 4227 h 538982"/>
                <a:gd name="connsiteX132" fmla="*/ 355166 w 490936"/>
                <a:gd name="connsiteY132" fmla="*/ 64090 h 538982"/>
                <a:gd name="connsiteX133" fmla="*/ 384634 w 490936"/>
                <a:gd name="connsiteY133" fmla="*/ 64090 h 538982"/>
                <a:gd name="connsiteX134" fmla="*/ 392965 w 490936"/>
                <a:gd name="connsiteY134" fmla="*/ 64862 h 538982"/>
                <a:gd name="connsiteX135" fmla="*/ 428914 w 490936"/>
                <a:gd name="connsiteY135" fmla="*/ 108216 h 538982"/>
                <a:gd name="connsiteX136" fmla="*/ 428914 w 490936"/>
                <a:gd name="connsiteY136" fmla="*/ 111456 h 538982"/>
                <a:gd name="connsiteX137" fmla="*/ 470571 w 490936"/>
                <a:gd name="connsiteY137" fmla="*/ 157896 h 538982"/>
                <a:gd name="connsiteX138" fmla="*/ 470571 w 490936"/>
                <a:gd name="connsiteY138" fmla="*/ 210970 h 538982"/>
                <a:gd name="connsiteX139" fmla="*/ 455143 w 490936"/>
                <a:gd name="connsiteY139" fmla="*/ 210970 h 538982"/>
                <a:gd name="connsiteX140" fmla="*/ 455143 w 490936"/>
                <a:gd name="connsiteY140" fmla="*/ 157896 h 538982"/>
                <a:gd name="connsiteX141" fmla="*/ 423668 w 490936"/>
                <a:gd name="connsiteY141" fmla="*/ 126422 h 538982"/>
                <a:gd name="connsiteX142" fmla="*/ 73131 w 490936"/>
                <a:gd name="connsiteY142" fmla="*/ 126422 h 538982"/>
                <a:gd name="connsiteX143" fmla="*/ 63874 w 490936"/>
                <a:gd name="connsiteY143" fmla="*/ 124879 h 538982"/>
                <a:gd name="connsiteX144" fmla="*/ 59091 w 490936"/>
                <a:gd name="connsiteY144" fmla="*/ 122410 h 538982"/>
                <a:gd name="connsiteX145" fmla="*/ 59091 w 490936"/>
                <a:gd name="connsiteY145" fmla="*/ 232879 h 538982"/>
                <a:gd name="connsiteX146" fmla="*/ 125743 w 490936"/>
                <a:gd name="connsiteY146" fmla="*/ 210045 h 538982"/>
                <a:gd name="connsiteX147" fmla="*/ 222017 w 490936"/>
                <a:gd name="connsiteY147" fmla="*/ 291970 h 538982"/>
                <a:gd name="connsiteX148" fmla="*/ 222017 w 490936"/>
                <a:gd name="connsiteY148" fmla="*/ 347513 h 538982"/>
                <a:gd name="connsiteX149" fmla="*/ 243771 w 490936"/>
                <a:gd name="connsiteY149" fmla="*/ 347513 h 538982"/>
                <a:gd name="connsiteX150" fmla="*/ 251486 w 490936"/>
                <a:gd name="connsiteY150" fmla="*/ 355227 h 538982"/>
                <a:gd name="connsiteX151" fmla="*/ 251486 w 490936"/>
                <a:gd name="connsiteY151" fmla="*/ 491925 h 538982"/>
                <a:gd name="connsiteX152" fmla="*/ 204428 w 490936"/>
                <a:gd name="connsiteY152" fmla="*/ 538982 h 538982"/>
                <a:gd name="connsiteX153" fmla="*/ 47057 w 490936"/>
                <a:gd name="connsiteY153" fmla="*/ 538982 h 538982"/>
                <a:gd name="connsiteX154" fmla="*/ 0 w 490936"/>
                <a:gd name="connsiteY154" fmla="*/ 491925 h 538982"/>
                <a:gd name="connsiteX155" fmla="*/ 0 w 490936"/>
                <a:gd name="connsiteY155" fmla="*/ 355227 h 538982"/>
                <a:gd name="connsiteX156" fmla="*/ 7714 w 490936"/>
                <a:gd name="connsiteY156" fmla="*/ 347513 h 538982"/>
                <a:gd name="connsiteX157" fmla="*/ 29160 w 490936"/>
                <a:gd name="connsiteY157" fmla="*/ 347513 h 538982"/>
                <a:gd name="connsiteX158" fmla="*/ 29160 w 490936"/>
                <a:gd name="connsiteY158" fmla="*/ 291970 h 538982"/>
                <a:gd name="connsiteX159" fmla="*/ 43354 w 490936"/>
                <a:gd name="connsiteY159" fmla="*/ 249387 h 538982"/>
                <a:gd name="connsiteX160" fmla="*/ 43354 w 490936"/>
                <a:gd name="connsiteY160" fmla="*/ 93559 h 538982"/>
                <a:gd name="connsiteX161" fmla="*/ 72977 w 490936"/>
                <a:gd name="connsiteY161" fmla="*/ 63936 h 538982"/>
                <a:gd name="connsiteX162" fmla="*/ 191468 w 490936"/>
                <a:gd name="connsiteY162" fmla="*/ 63936 h 538982"/>
                <a:gd name="connsiteX163" fmla="*/ 314126 w 490936"/>
                <a:gd name="connsiteY163" fmla="*/ 833 h 538982"/>
                <a:gd name="connsiteX164" fmla="*/ 319988 w 490936"/>
                <a:gd name="connsiteY164" fmla="*/ 370 h 538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490936" h="538982">
                  <a:moveTo>
                    <a:pt x="125742" y="414010"/>
                  </a:moveTo>
                  <a:cubicBezTo>
                    <a:pt x="116331" y="414010"/>
                    <a:pt x="108617" y="421724"/>
                    <a:pt x="108617" y="431136"/>
                  </a:cubicBezTo>
                  <a:cubicBezTo>
                    <a:pt x="108617" y="440547"/>
                    <a:pt x="116331" y="448261"/>
                    <a:pt x="125742" y="448261"/>
                  </a:cubicBezTo>
                  <a:cubicBezTo>
                    <a:pt x="135154" y="448261"/>
                    <a:pt x="142868" y="440547"/>
                    <a:pt x="142868" y="431136"/>
                  </a:cubicBezTo>
                  <a:cubicBezTo>
                    <a:pt x="142868" y="421724"/>
                    <a:pt x="135154" y="414010"/>
                    <a:pt x="125742" y="414010"/>
                  </a:cubicBezTo>
                  <a:close/>
                  <a:moveTo>
                    <a:pt x="396514" y="409845"/>
                  </a:moveTo>
                  <a:lnTo>
                    <a:pt x="425674" y="409845"/>
                  </a:lnTo>
                  <a:lnTo>
                    <a:pt x="425674" y="425274"/>
                  </a:lnTo>
                  <a:lnTo>
                    <a:pt x="396514" y="425274"/>
                  </a:lnTo>
                  <a:close/>
                  <a:moveTo>
                    <a:pt x="335725" y="409845"/>
                  </a:moveTo>
                  <a:lnTo>
                    <a:pt x="364885" y="409845"/>
                  </a:lnTo>
                  <a:lnTo>
                    <a:pt x="364885" y="425274"/>
                  </a:lnTo>
                  <a:lnTo>
                    <a:pt x="335725" y="425274"/>
                  </a:lnTo>
                  <a:close/>
                  <a:moveTo>
                    <a:pt x="274782" y="409845"/>
                  </a:moveTo>
                  <a:lnTo>
                    <a:pt x="303942" y="409845"/>
                  </a:lnTo>
                  <a:lnTo>
                    <a:pt x="303942" y="425274"/>
                  </a:lnTo>
                  <a:lnTo>
                    <a:pt x="274782" y="425274"/>
                  </a:lnTo>
                  <a:close/>
                  <a:moveTo>
                    <a:pt x="125742" y="398427"/>
                  </a:moveTo>
                  <a:cubicBezTo>
                    <a:pt x="143794" y="398427"/>
                    <a:pt x="158297" y="413084"/>
                    <a:pt x="158297" y="430981"/>
                  </a:cubicBezTo>
                  <a:cubicBezTo>
                    <a:pt x="158297" y="446256"/>
                    <a:pt x="147651" y="458907"/>
                    <a:pt x="133457" y="462456"/>
                  </a:cubicBezTo>
                  <a:lnTo>
                    <a:pt x="133457" y="489610"/>
                  </a:lnTo>
                  <a:lnTo>
                    <a:pt x="118028" y="489610"/>
                  </a:lnTo>
                  <a:lnTo>
                    <a:pt x="118028" y="462456"/>
                  </a:lnTo>
                  <a:cubicBezTo>
                    <a:pt x="103834" y="458907"/>
                    <a:pt x="93188" y="446256"/>
                    <a:pt x="93188" y="430981"/>
                  </a:cubicBezTo>
                  <a:cubicBezTo>
                    <a:pt x="93188" y="413084"/>
                    <a:pt x="107691" y="398427"/>
                    <a:pt x="125742" y="398427"/>
                  </a:cubicBezTo>
                  <a:close/>
                  <a:moveTo>
                    <a:pt x="15429" y="362787"/>
                  </a:moveTo>
                  <a:lnTo>
                    <a:pt x="15429" y="491770"/>
                  </a:lnTo>
                  <a:cubicBezTo>
                    <a:pt x="15429" y="509205"/>
                    <a:pt x="29623" y="523399"/>
                    <a:pt x="47057" y="523399"/>
                  </a:cubicBezTo>
                  <a:lnTo>
                    <a:pt x="204428" y="523399"/>
                  </a:lnTo>
                  <a:cubicBezTo>
                    <a:pt x="221863" y="523399"/>
                    <a:pt x="236057" y="509205"/>
                    <a:pt x="236057" y="491770"/>
                  </a:cubicBezTo>
                  <a:lnTo>
                    <a:pt x="236057" y="362787"/>
                  </a:lnTo>
                  <a:close/>
                  <a:moveTo>
                    <a:pt x="398674" y="279165"/>
                  </a:moveTo>
                  <a:cubicBezTo>
                    <a:pt x="406851" y="279165"/>
                    <a:pt x="413639" y="285954"/>
                    <a:pt x="413639" y="294131"/>
                  </a:cubicBezTo>
                  <a:cubicBezTo>
                    <a:pt x="413639" y="302308"/>
                    <a:pt x="406851" y="309096"/>
                    <a:pt x="398674" y="309096"/>
                  </a:cubicBezTo>
                  <a:cubicBezTo>
                    <a:pt x="390497" y="309096"/>
                    <a:pt x="383708" y="302462"/>
                    <a:pt x="383708" y="294131"/>
                  </a:cubicBezTo>
                  <a:cubicBezTo>
                    <a:pt x="383708" y="285954"/>
                    <a:pt x="390497" y="279165"/>
                    <a:pt x="398674" y="279165"/>
                  </a:cubicBezTo>
                  <a:close/>
                  <a:moveTo>
                    <a:pt x="395433" y="249696"/>
                  </a:moveTo>
                  <a:cubicBezTo>
                    <a:pt x="370902" y="249696"/>
                    <a:pt x="350999" y="269444"/>
                    <a:pt x="350999" y="294130"/>
                  </a:cubicBezTo>
                  <a:cubicBezTo>
                    <a:pt x="350999" y="318816"/>
                    <a:pt x="370902" y="338718"/>
                    <a:pt x="395433" y="338718"/>
                  </a:cubicBezTo>
                  <a:lnTo>
                    <a:pt x="475507" y="338718"/>
                  </a:lnTo>
                  <a:lnTo>
                    <a:pt x="475507" y="338564"/>
                  </a:lnTo>
                  <a:lnTo>
                    <a:pt x="475507" y="249696"/>
                  </a:lnTo>
                  <a:close/>
                  <a:moveTo>
                    <a:pt x="395433" y="234267"/>
                  </a:moveTo>
                  <a:lnTo>
                    <a:pt x="483222" y="234267"/>
                  </a:lnTo>
                  <a:cubicBezTo>
                    <a:pt x="487542" y="234267"/>
                    <a:pt x="490936" y="237661"/>
                    <a:pt x="490936" y="241981"/>
                  </a:cubicBezTo>
                  <a:lnTo>
                    <a:pt x="490936" y="346278"/>
                  </a:lnTo>
                  <a:cubicBezTo>
                    <a:pt x="490936" y="350598"/>
                    <a:pt x="487542" y="353993"/>
                    <a:pt x="483222" y="353993"/>
                  </a:cubicBezTo>
                  <a:lnTo>
                    <a:pt x="470724" y="353993"/>
                  </a:lnTo>
                  <a:lnTo>
                    <a:pt x="470724" y="430364"/>
                  </a:lnTo>
                  <a:cubicBezTo>
                    <a:pt x="470724" y="456284"/>
                    <a:pt x="449587" y="477421"/>
                    <a:pt x="423667" y="477421"/>
                  </a:cubicBezTo>
                  <a:lnTo>
                    <a:pt x="273856" y="477421"/>
                  </a:lnTo>
                  <a:lnTo>
                    <a:pt x="273856" y="461993"/>
                  </a:lnTo>
                  <a:lnTo>
                    <a:pt x="423667" y="461993"/>
                  </a:lnTo>
                  <a:cubicBezTo>
                    <a:pt x="441102" y="461993"/>
                    <a:pt x="455296" y="447798"/>
                    <a:pt x="455296" y="430364"/>
                  </a:cubicBezTo>
                  <a:lnTo>
                    <a:pt x="455296" y="353993"/>
                  </a:lnTo>
                  <a:lnTo>
                    <a:pt x="395433" y="353993"/>
                  </a:lnTo>
                  <a:cubicBezTo>
                    <a:pt x="362416" y="353993"/>
                    <a:pt x="335570" y="327147"/>
                    <a:pt x="335570" y="294130"/>
                  </a:cubicBezTo>
                  <a:cubicBezTo>
                    <a:pt x="335570" y="261113"/>
                    <a:pt x="362416" y="234267"/>
                    <a:pt x="395433" y="234267"/>
                  </a:cubicBezTo>
                  <a:close/>
                  <a:moveTo>
                    <a:pt x="125897" y="225319"/>
                  </a:moveTo>
                  <a:cubicBezTo>
                    <a:pt x="98126" y="225319"/>
                    <a:pt x="72514" y="236890"/>
                    <a:pt x="57549" y="256176"/>
                  </a:cubicBezTo>
                  <a:cubicBezTo>
                    <a:pt x="49217" y="266822"/>
                    <a:pt x="44897" y="279165"/>
                    <a:pt x="44897" y="291816"/>
                  </a:cubicBezTo>
                  <a:lnTo>
                    <a:pt x="44897" y="347359"/>
                  </a:lnTo>
                  <a:lnTo>
                    <a:pt x="64800" y="347359"/>
                  </a:lnTo>
                  <a:lnTo>
                    <a:pt x="64800" y="291816"/>
                  </a:lnTo>
                  <a:cubicBezTo>
                    <a:pt x="64800" y="266513"/>
                    <a:pt x="92726" y="245222"/>
                    <a:pt x="125743" y="245222"/>
                  </a:cubicBezTo>
                  <a:cubicBezTo>
                    <a:pt x="158760" y="245222"/>
                    <a:pt x="186686" y="266513"/>
                    <a:pt x="186686" y="291816"/>
                  </a:cubicBezTo>
                  <a:lnTo>
                    <a:pt x="186686" y="326530"/>
                  </a:lnTo>
                  <a:lnTo>
                    <a:pt x="171257" y="326530"/>
                  </a:lnTo>
                  <a:lnTo>
                    <a:pt x="171257" y="291816"/>
                  </a:lnTo>
                  <a:cubicBezTo>
                    <a:pt x="171257" y="275153"/>
                    <a:pt x="149966" y="260650"/>
                    <a:pt x="125743" y="260650"/>
                  </a:cubicBezTo>
                  <a:cubicBezTo>
                    <a:pt x="101520" y="260650"/>
                    <a:pt x="80229" y="275307"/>
                    <a:pt x="80229" y="291816"/>
                  </a:cubicBezTo>
                  <a:lnTo>
                    <a:pt x="80229" y="347359"/>
                  </a:lnTo>
                  <a:lnTo>
                    <a:pt x="206743" y="347359"/>
                  </a:lnTo>
                  <a:lnTo>
                    <a:pt x="206743" y="291816"/>
                  </a:lnTo>
                  <a:cubicBezTo>
                    <a:pt x="206743" y="255096"/>
                    <a:pt x="170486" y="225319"/>
                    <a:pt x="125897" y="225319"/>
                  </a:cubicBezTo>
                  <a:close/>
                  <a:moveTo>
                    <a:pt x="396051" y="163142"/>
                  </a:moveTo>
                  <a:lnTo>
                    <a:pt x="425674" y="163142"/>
                  </a:lnTo>
                  <a:lnTo>
                    <a:pt x="425674" y="178571"/>
                  </a:lnTo>
                  <a:lnTo>
                    <a:pt x="396051" y="178571"/>
                  </a:lnTo>
                  <a:close/>
                  <a:moveTo>
                    <a:pt x="334491" y="163142"/>
                  </a:moveTo>
                  <a:lnTo>
                    <a:pt x="364114" y="163142"/>
                  </a:lnTo>
                  <a:lnTo>
                    <a:pt x="364114" y="178571"/>
                  </a:lnTo>
                  <a:lnTo>
                    <a:pt x="334491" y="178571"/>
                  </a:lnTo>
                  <a:close/>
                  <a:moveTo>
                    <a:pt x="272776" y="163142"/>
                  </a:moveTo>
                  <a:lnTo>
                    <a:pt x="302399" y="163142"/>
                  </a:lnTo>
                  <a:lnTo>
                    <a:pt x="302399" y="178571"/>
                  </a:lnTo>
                  <a:lnTo>
                    <a:pt x="272776" y="178571"/>
                  </a:lnTo>
                  <a:close/>
                  <a:moveTo>
                    <a:pt x="211217" y="163142"/>
                  </a:moveTo>
                  <a:lnTo>
                    <a:pt x="240840" y="163142"/>
                  </a:lnTo>
                  <a:lnTo>
                    <a:pt x="240840" y="178571"/>
                  </a:lnTo>
                  <a:lnTo>
                    <a:pt x="211217" y="178571"/>
                  </a:lnTo>
                  <a:close/>
                  <a:moveTo>
                    <a:pt x="149502" y="163142"/>
                  </a:moveTo>
                  <a:lnTo>
                    <a:pt x="179125" y="163142"/>
                  </a:lnTo>
                  <a:lnTo>
                    <a:pt x="179125" y="178571"/>
                  </a:lnTo>
                  <a:lnTo>
                    <a:pt x="149502" y="178571"/>
                  </a:lnTo>
                  <a:close/>
                  <a:moveTo>
                    <a:pt x="87942" y="163142"/>
                  </a:moveTo>
                  <a:lnTo>
                    <a:pt x="117565" y="163142"/>
                  </a:lnTo>
                  <a:lnTo>
                    <a:pt x="117565" y="178571"/>
                  </a:lnTo>
                  <a:lnTo>
                    <a:pt x="87942" y="178571"/>
                  </a:lnTo>
                  <a:close/>
                  <a:moveTo>
                    <a:pt x="271697" y="83067"/>
                  </a:moveTo>
                  <a:lnTo>
                    <a:pt x="217697" y="110839"/>
                  </a:lnTo>
                  <a:lnTo>
                    <a:pt x="318291" y="110839"/>
                  </a:lnTo>
                  <a:lnTo>
                    <a:pt x="310423" y="95410"/>
                  </a:lnTo>
                  <a:cubicBezTo>
                    <a:pt x="303634" y="97262"/>
                    <a:pt x="296383" y="97107"/>
                    <a:pt x="289286" y="94947"/>
                  </a:cubicBezTo>
                  <a:cubicBezTo>
                    <a:pt x="282188" y="92787"/>
                    <a:pt x="276171" y="88622"/>
                    <a:pt x="271697" y="83067"/>
                  </a:cubicBezTo>
                  <a:close/>
                  <a:moveTo>
                    <a:pt x="363343" y="79365"/>
                  </a:moveTo>
                  <a:lnTo>
                    <a:pt x="379543" y="110839"/>
                  </a:lnTo>
                  <a:lnTo>
                    <a:pt x="413640" y="110839"/>
                  </a:lnTo>
                  <a:lnTo>
                    <a:pt x="413640" y="108062"/>
                  </a:lnTo>
                  <a:cubicBezTo>
                    <a:pt x="413640" y="94176"/>
                    <a:pt x="403765" y="82296"/>
                    <a:pt x="390188" y="79827"/>
                  </a:cubicBezTo>
                  <a:cubicBezTo>
                    <a:pt x="388337" y="79519"/>
                    <a:pt x="386640" y="79365"/>
                    <a:pt x="384788" y="79365"/>
                  </a:cubicBezTo>
                  <a:close/>
                  <a:moveTo>
                    <a:pt x="73286" y="79365"/>
                  </a:moveTo>
                  <a:cubicBezTo>
                    <a:pt x="65417" y="79365"/>
                    <a:pt x="59091" y="85690"/>
                    <a:pt x="59091" y="93559"/>
                  </a:cubicBezTo>
                  <a:lnTo>
                    <a:pt x="59091" y="96645"/>
                  </a:lnTo>
                  <a:cubicBezTo>
                    <a:pt x="59091" y="102816"/>
                    <a:pt x="62949" y="108216"/>
                    <a:pt x="68811" y="110067"/>
                  </a:cubicBezTo>
                  <a:cubicBezTo>
                    <a:pt x="70354" y="110530"/>
                    <a:pt x="71743" y="110839"/>
                    <a:pt x="73286" y="110839"/>
                  </a:cubicBezTo>
                  <a:lnTo>
                    <a:pt x="100594" y="110839"/>
                  </a:lnTo>
                  <a:lnTo>
                    <a:pt x="161846" y="79365"/>
                  </a:lnTo>
                  <a:close/>
                  <a:moveTo>
                    <a:pt x="314588" y="17959"/>
                  </a:moveTo>
                  <a:lnTo>
                    <a:pt x="134383" y="110839"/>
                  </a:lnTo>
                  <a:lnTo>
                    <a:pt x="184217" y="110839"/>
                  </a:lnTo>
                  <a:lnTo>
                    <a:pt x="270926" y="66096"/>
                  </a:lnTo>
                  <a:cubicBezTo>
                    <a:pt x="272777" y="65170"/>
                    <a:pt x="274783" y="65016"/>
                    <a:pt x="276788" y="65633"/>
                  </a:cubicBezTo>
                  <a:cubicBezTo>
                    <a:pt x="278640" y="66250"/>
                    <a:pt x="280337" y="67639"/>
                    <a:pt x="281263" y="69490"/>
                  </a:cubicBezTo>
                  <a:cubicBezTo>
                    <a:pt x="284040" y="74736"/>
                    <a:pt x="288514" y="78439"/>
                    <a:pt x="294068" y="80290"/>
                  </a:cubicBezTo>
                  <a:cubicBezTo>
                    <a:pt x="299623" y="81987"/>
                    <a:pt x="305486" y="81525"/>
                    <a:pt x="310731" y="78902"/>
                  </a:cubicBezTo>
                  <a:cubicBezTo>
                    <a:pt x="312583" y="77976"/>
                    <a:pt x="314588" y="77822"/>
                    <a:pt x="316594" y="78439"/>
                  </a:cubicBezTo>
                  <a:cubicBezTo>
                    <a:pt x="318446" y="79056"/>
                    <a:pt x="320143" y="80445"/>
                    <a:pt x="321068" y="82296"/>
                  </a:cubicBezTo>
                  <a:lnTo>
                    <a:pt x="335726" y="110839"/>
                  </a:lnTo>
                  <a:lnTo>
                    <a:pt x="362263" y="110839"/>
                  </a:lnTo>
                  <a:close/>
                  <a:moveTo>
                    <a:pt x="319988" y="370"/>
                  </a:moveTo>
                  <a:cubicBezTo>
                    <a:pt x="321840" y="987"/>
                    <a:pt x="323537" y="2376"/>
                    <a:pt x="324463" y="4227"/>
                  </a:cubicBezTo>
                  <a:lnTo>
                    <a:pt x="355166" y="64090"/>
                  </a:lnTo>
                  <a:lnTo>
                    <a:pt x="384634" y="64090"/>
                  </a:lnTo>
                  <a:cubicBezTo>
                    <a:pt x="387566" y="64090"/>
                    <a:pt x="390343" y="64399"/>
                    <a:pt x="392965" y="64862"/>
                  </a:cubicBezTo>
                  <a:cubicBezTo>
                    <a:pt x="413794" y="68719"/>
                    <a:pt x="428914" y="86925"/>
                    <a:pt x="428914" y="108216"/>
                  </a:cubicBezTo>
                  <a:lnTo>
                    <a:pt x="428914" y="111456"/>
                  </a:lnTo>
                  <a:cubicBezTo>
                    <a:pt x="452365" y="114233"/>
                    <a:pt x="470571" y="133827"/>
                    <a:pt x="470571" y="157896"/>
                  </a:cubicBezTo>
                  <a:lnTo>
                    <a:pt x="470571" y="210970"/>
                  </a:lnTo>
                  <a:lnTo>
                    <a:pt x="455143" y="210970"/>
                  </a:lnTo>
                  <a:lnTo>
                    <a:pt x="455143" y="157896"/>
                  </a:lnTo>
                  <a:cubicBezTo>
                    <a:pt x="455143" y="140616"/>
                    <a:pt x="440948" y="126422"/>
                    <a:pt x="423668" y="126422"/>
                  </a:cubicBezTo>
                  <a:lnTo>
                    <a:pt x="73131" y="126422"/>
                  </a:lnTo>
                  <a:cubicBezTo>
                    <a:pt x="70046" y="126422"/>
                    <a:pt x="66960" y="125805"/>
                    <a:pt x="63874" y="124879"/>
                  </a:cubicBezTo>
                  <a:cubicBezTo>
                    <a:pt x="62177" y="124262"/>
                    <a:pt x="60634" y="123336"/>
                    <a:pt x="59091" y="122410"/>
                  </a:cubicBezTo>
                  <a:lnTo>
                    <a:pt x="59091" y="232879"/>
                  </a:lnTo>
                  <a:cubicBezTo>
                    <a:pt x="76834" y="218376"/>
                    <a:pt x="100440" y="210045"/>
                    <a:pt x="125743" y="210045"/>
                  </a:cubicBezTo>
                  <a:cubicBezTo>
                    <a:pt x="178817" y="210045"/>
                    <a:pt x="222017" y="246765"/>
                    <a:pt x="222017" y="291970"/>
                  </a:cubicBezTo>
                  <a:lnTo>
                    <a:pt x="222017" y="347513"/>
                  </a:lnTo>
                  <a:lnTo>
                    <a:pt x="243771" y="347513"/>
                  </a:lnTo>
                  <a:cubicBezTo>
                    <a:pt x="248091" y="347513"/>
                    <a:pt x="251486" y="350907"/>
                    <a:pt x="251486" y="355227"/>
                  </a:cubicBezTo>
                  <a:lnTo>
                    <a:pt x="251486" y="491925"/>
                  </a:lnTo>
                  <a:cubicBezTo>
                    <a:pt x="251486" y="517845"/>
                    <a:pt x="230348" y="538982"/>
                    <a:pt x="204428" y="538982"/>
                  </a:cubicBezTo>
                  <a:lnTo>
                    <a:pt x="47057" y="538982"/>
                  </a:lnTo>
                  <a:cubicBezTo>
                    <a:pt x="21137" y="538982"/>
                    <a:pt x="0" y="517845"/>
                    <a:pt x="0" y="491925"/>
                  </a:cubicBezTo>
                  <a:lnTo>
                    <a:pt x="0" y="355227"/>
                  </a:lnTo>
                  <a:cubicBezTo>
                    <a:pt x="0" y="350907"/>
                    <a:pt x="3394" y="347513"/>
                    <a:pt x="7714" y="347513"/>
                  </a:cubicBezTo>
                  <a:lnTo>
                    <a:pt x="29160" y="347513"/>
                  </a:lnTo>
                  <a:lnTo>
                    <a:pt x="29160" y="291970"/>
                  </a:lnTo>
                  <a:cubicBezTo>
                    <a:pt x="29160" y="276850"/>
                    <a:pt x="34097" y="262193"/>
                    <a:pt x="43354" y="249387"/>
                  </a:cubicBezTo>
                  <a:lnTo>
                    <a:pt x="43354" y="93559"/>
                  </a:lnTo>
                  <a:cubicBezTo>
                    <a:pt x="43354" y="77205"/>
                    <a:pt x="56623" y="63936"/>
                    <a:pt x="72977" y="63936"/>
                  </a:cubicBezTo>
                  <a:lnTo>
                    <a:pt x="191468" y="63936"/>
                  </a:lnTo>
                  <a:lnTo>
                    <a:pt x="314126" y="833"/>
                  </a:lnTo>
                  <a:cubicBezTo>
                    <a:pt x="315977" y="-93"/>
                    <a:pt x="317983" y="-247"/>
                    <a:pt x="319988" y="370"/>
                  </a:cubicBezTo>
                  <a:close/>
                </a:path>
              </a:pathLst>
            </a:custGeom>
            <a:solidFill>
              <a:schemeClr val="accent2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111DFC34-2F35-A019-021D-0F6460DC01E0}"/>
                </a:ext>
              </a:extLst>
            </p:cNvPr>
            <p:cNvSpPr/>
            <p:nvPr/>
          </p:nvSpPr>
          <p:spPr>
            <a:xfrm>
              <a:off x="3937174" y="1735816"/>
              <a:ext cx="399401" cy="527989"/>
            </a:xfrm>
            <a:custGeom>
              <a:avLst/>
              <a:gdLst>
                <a:gd name="connsiteX0" fmla="*/ 255105 w 399401"/>
                <a:gd name="connsiteY0" fmla="*/ 414629 h 527989"/>
                <a:gd name="connsiteX1" fmla="*/ 308875 w 399401"/>
                <a:gd name="connsiteY1" fmla="*/ 450022 h 527989"/>
                <a:gd name="connsiteX2" fmla="*/ 308875 w 399401"/>
                <a:gd name="connsiteY2" fmla="*/ 450158 h 527989"/>
                <a:gd name="connsiteX3" fmla="*/ 399400 w 399401"/>
                <a:gd name="connsiteY3" fmla="*/ 522169 h 527989"/>
                <a:gd name="connsiteX4" fmla="*/ 386876 w 399401"/>
                <a:gd name="connsiteY4" fmla="*/ 522169 h 527989"/>
                <a:gd name="connsiteX5" fmla="*/ 312550 w 399401"/>
                <a:gd name="connsiteY5" fmla="*/ 461729 h 527989"/>
                <a:gd name="connsiteX6" fmla="*/ 304247 w 399401"/>
                <a:gd name="connsiteY6" fmla="*/ 502839 h 527989"/>
                <a:gd name="connsiteX7" fmla="*/ 293356 w 399401"/>
                <a:gd name="connsiteY7" fmla="*/ 496714 h 527989"/>
                <a:gd name="connsiteX8" fmla="*/ 255105 w 399401"/>
                <a:gd name="connsiteY8" fmla="*/ 426744 h 527989"/>
                <a:gd name="connsiteX9" fmla="*/ 255105 w 399401"/>
                <a:gd name="connsiteY9" fmla="*/ 414629 h 527989"/>
                <a:gd name="connsiteX10" fmla="*/ 144296 w 399401"/>
                <a:gd name="connsiteY10" fmla="*/ 414628 h 527989"/>
                <a:gd name="connsiteX11" fmla="*/ 144296 w 399401"/>
                <a:gd name="connsiteY11" fmla="*/ 426744 h 527989"/>
                <a:gd name="connsiteX12" fmla="*/ 106044 w 399401"/>
                <a:gd name="connsiteY12" fmla="*/ 496713 h 527989"/>
                <a:gd name="connsiteX13" fmla="*/ 95154 w 399401"/>
                <a:gd name="connsiteY13" fmla="*/ 502839 h 527989"/>
                <a:gd name="connsiteX14" fmla="*/ 86851 w 399401"/>
                <a:gd name="connsiteY14" fmla="*/ 461728 h 527989"/>
                <a:gd name="connsiteX15" fmla="*/ 12525 w 399401"/>
                <a:gd name="connsiteY15" fmla="*/ 522169 h 527989"/>
                <a:gd name="connsiteX16" fmla="*/ 1 w 399401"/>
                <a:gd name="connsiteY16" fmla="*/ 522169 h 527989"/>
                <a:gd name="connsiteX17" fmla="*/ 90526 w 399401"/>
                <a:gd name="connsiteY17" fmla="*/ 450157 h 527989"/>
                <a:gd name="connsiteX18" fmla="*/ 144296 w 399401"/>
                <a:gd name="connsiteY18" fmla="*/ 414764 h 527989"/>
                <a:gd name="connsiteX19" fmla="*/ 235638 w 399401"/>
                <a:gd name="connsiteY19" fmla="*/ 378589 h 527989"/>
                <a:gd name="connsiteX20" fmla="*/ 241900 w 399401"/>
                <a:gd name="connsiteY20" fmla="*/ 384408 h 527989"/>
                <a:gd name="connsiteX21" fmla="*/ 241900 w 399401"/>
                <a:gd name="connsiteY21" fmla="*/ 427969 h 527989"/>
                <a:gd name="connsiteX22" fmla="*/ 229376 w 399401"/>
                <a:gd name="connsiteY22" fmla="*/ 427969 h 527989"/>
                <a:gd name="connsiteX23" fmla="*/ 229376 w 399401"/>
                <a:gd name="connsiteY23" fmla="*/ 384408 h 527989"/>
                <a:gd name="connsiteX24" fmla="*/ 235638 w 399401"/>
                <a:gd name="connsiteY24" fmla="*/ 378589 h 527989"/>
                <a:gd name="connsiteX25" fmla="*/ 199701 w 399401"/>
                <a:gd name="connsiteY25" fmla="*/ 378589 h 527989"/>
                <a:gd name="connsiteX26" fmla="*/ 205963 w 399401"/>
                <a:gd name="connsiteY26" fmla="*/ 384408 h 527989"/>
                <a:gd name="connsiteX27" fmla="*/ 205963 w 399401"/>
                <a:gd name="connsiteY27" fmla="*/ 458734 h 527989"/>
                <a:gd name="connsiteX28" fmla="*/ 193439 w 399401"/>
                <a:gd name="connsiteY28" fmla="*/ 458734 h 527989"/>
                <a:gd name="connsiteX29" fmla="*/ 193439 w 399401"/>
                <a:gd name="connsiteY29" fmla="*/ 384408 h 527989"/>
                <a:gd name="connsiteX30" fmla="*/ 199701 w 399401"/>
                <a:gd name="connsiteY30" fmla="*/ 378589 h 527989"/>
                <a:gd name="connsiteX31" fmla="*/ 163763 w 399401"/>
                <a:gd name="connsiteY31" fmla="*/ 378589 h 527989"/>
                <a:gd name="connsiteX32" fmla="*/ 170025 w 399401"/>
                <a:gd name="connsiteY32" fmla="*/ 384408 h 527989"/>
                <a:gd name="connsiteX33" fmla="*/ 170025 w 399401"/>
                <a:gd name="connsiteY33" fmla="*/ 427969 h 527989"/>
                <a:gd name="connsiteX34" fmla="*/ 157501 w 399401"/>
                <a:gd name="connsiteY34" fmla="*/ 427969 h 527989"/>
                <a:gd name="connsiteX35" fmla="*/ 157501 w 399401"/>
                <a:gd name="connsiteY35" fmla="*/ 384408 h 527989"/>
                <a:gd name="connsiteX36" fmla="*/ 163763 w 399401"/>
                <a:gd name="connsiteY36" fmla="*/ 378589 h 527989"/>
                <a:gd name="connsiteX37" fmla="*/ 152056 w 399401"/>
                <a:gd name="connsiteY37" fmla="*/ 356502 h 527989"/>
                <a:gd name="connsiteX38" fmla="*/ 247345 w 399401"/>
                <a:gd name="connsiteY38" fmla="*/ 356502 h 527989"/>
                <a:gd name="connsiteX39" fmla="*/ 247345 w 399401"/>
                <a:gd name="connsiteY39" fmla="*/ 368617 h 527989"/>
                <a:gd name="connsiteX40" fmla="*/ 152056 w 399401"/>
                <a:gd name="connsiteY40" fmla="*/ 368617 h 527989"/>
                <a:gd name="connsiteX41" fmla="*/ 152056 w 399401"/>
                <a:gd name="connsiteY41" fmla="*/ 356502 h 527989"/>
                <a:gd name="connsiteX42" fmla="*/ 87710 w 399401"/>
                <a:gd name="connsiteY42" fmla="*/ 345182 h 527989"/>
                <a:gd name="connsiteX43" fmla="*/ 87804 w 399401"/>
                <a:gd name="connsiteY43" fmla="*/ 345204 h 527989"/>
                <a:gd name="connsiteX44" fmla="*/ 87668 w 399401"/>
                <a:gd name="connsiteY44" fmla="*/ 345204 h 527989"/>
                <a:gd name="connsiteX45" fmla="*/ 282603 w 399401"/>
                <a:gd name="connsiteY45" fmla="*/ 251548 h 527989"/>
                <a:gd name="connsiteX46" fmla="*/ 282603 w 399401"/>
                <a:gd name="connsiteY46" fmla="*/ 251956 h 527989"/>
                <a:gd name="connsiteX47" fmla="*/ 266404 w 399401"/>
                <a:gd name="connsiteY47" fmla="*/ 306816 h 527989"/>
                <a:gd name="connsiteX48" fmla="*/ 291723 w 399401"/>
                <a:gd name="connsiteY48" fmla="*/ 320837 h 527989"/>
                <a:gd name="connsiteX49" fmla="*/ 309420 w 399401"/>
                <a:gd name="connsiteY49" fmla="*/ 330638 h 527989"/>
                <a:gd name="connsiteX50" fmla="*/ 316907 w 399401"/>
                <a:gd name="connsiteY50" fmla="*/ 329141 h 527989"/>
                <a:gd name="connsiteX51" fmla="*/ 316907 w 399401"/>
                <a:gd name="connsiteY51" fmla="*/ 309538 h 527989"/>
                <a:gd name="connsiteX52" fmla="*/ 316907 w 399401"/>
                <a:gd name="connsiteY52" fmla="*/ 293475 h 527989"/>
                <a:gd name="connsiteX53" fmla="*/ 316771 w 399401"/>
                <a:gd name="connsiteY53" fmla="*/ 293475 h 527989"/>
                <a:gd name="connsiteX54" fmla="*/ 282603 w 399401"/>
                <a:gd name="connsiteY54" fmla="*/ 251548 h 527989"/>
                <a:gd name="connsiteX55" fmla="*/ 116663 w 399401"/>
                <a:gd name="connsiteY55" fmla="*/ 251548 h 527989"/>
                <a:gd name="connsiteX56" fmla="*/ 82359 w 399401"/>
                <a:gd name="connsiteY56" fmla="*/ 293747 h 527989"/>
                <a:gd name="connsiteX57" fmla="*/ 82359 w 399401"/>
                <a:gd name="connsiteY57" fmla="*/ 309538 h 527989"/>
                <a:gd name="connsiteX58" fmla="*/ 82495 w 399401"/>
                <a:gd name="connsiteY58" fmla="*/ 309538 h 527989"/>
                <a:gd name="connsiteX59" fmla="*/ 82495 w 399401"/>
                <a:gd name="connsiteY59" fmla="*/ 329141 h 527989"/>
                <a:gd name="connsiteX60" fmla="*/ 89982 w 399401"/>
                <a:gd name="connsiteY60" fmla="*/ 330638 h 527989"/>
                <a:gd name="connsiteX61" fmla="*/ 108496 w 399401"/>
                <a:gd name="connsiteY61" fmla="*/ 320292 h 527989"/>
                <a:gd name="connsiteX62" fmla="*/ 132862 w 399401"/>
                <a:gd name="connsiteY62" fmla="*/ 306816 h 527989"/>
                <a:gd name="connsiteX63" fmla="*/ 116663 w 399401"/>
                <a:gd name="connsiteY63" fmla="*/ 251548 h 527989"/>
                <a:gd name="connsiteX64" fmla="*/ 199701 w 399401"/>
                <a:gd name="connsiteY64" fmla="*/ 189235 h 527989"/>
                <a:gd name="connsiteX65" fmla="*/ 205963 w 399401"/>
                <a:gd name="connsiteY65" fmla="*/ 195054 h 527989"/>
                <a:gd name="connsiteX66" fmla="*/ 205963 w 399401"/>
                <a:gd name="connsiteY66" fmla="*/ 251820 h 527989"/>
                <a:gd name="connsiteX67" fmla="*/ 193439 w 399401"/>
                <a:gd name="connsiteY67" fmla="*/ 251820 h 527989"/>
                <a:gd name="connsiteX68" fmla="*/ 193439 w 399401"/>
                <a:gd name="connsiteY68" fmla="*/ 195054 h 527989"/>
                <a:gd name="connsiteX69" fmla="*/ 199701 w 399401"/>
                <a:gd name="connsiteY69" fmla="*/ 189235 h 527989"/>
                <a:gd name="connsiteX70" fmla="*/ 198203 w 399401"/>
                <a:gd name="connsiteY70" fmla="*/ 94047 h 527989"/>
                <a:gd name="connsiteX71" fmla="*/ 164716 w 399401"/>
                <a:gd name="connsiteY71" fmla="*/ 127671 h 527989"/>
                <a:gd name="connsiteX72" fmla="*/ 199701 w 399401"/>
                <a:gd name="connsiteY72" fmla="*/ 161294 h 527989"/>
                <a:gd name="connsiteX73" fmla="*/ 234685 w 399401"/>
                <a:gd name="connsiteY73" fmla="*/ 127671 h 527989"/>
                <a:gd name="connsiteX74" fmla="*/ 198339 w 399401"/>
                <a:gd name="connsiteY74" fmla="*/ 94047 h 527989"/>
                <a:gd name="connsiteX75" fmla="*/ 199701 w 399401"/>
                <a:gd name="connsiteY75" fmla="*/ 81932 h 527989"/>
                <a:gd name="connsiteX76" fmla="*/ 247209 w 399401"/>
                <a:gd name="connsiteY76" fmla="*/ 127671 h 527989"/>
                <a:gd name="connsiteX77" fmla="*/ 199701 w 399401"/>
                <a:gd name="connsiteY77" fmla="*/ 173410 h 527989"/>
                <a:gd name="connsiteX78" fmla="*/ 152192 w 399401"/>
                <a:gd name="connsiteY78" fmla="*/ 127671 h 527989"/>
                <a:gd name="connsiteX79" fmla="*/ 199701 w 399401"/>
                <a:gd name="connsiteY79" fmla="*/ 81932 h 527989"/>
                <a:gd name="connsiteX80" fmla="*/ 193711 w 399401"/>
                <a:gd name="connsiteY80" fmla="*/ 12644 h 527989"/>
                <a:gd name="connsiteX81" fmla="*/ 149606 w 399401"/>
                <a:gd name="connsiteY81" fmla="*/ 53346 h 527989"/>
                <a:gd name="connsiteX82" fmla="*/ 149742 w 399401"/>
                <a:gd name="connsiteY82" fmla="*/ 53346 h 527989"/>
                <a:gd name="connsiteX83" fmla="*/ 115846 w 399401"/>
                <a:gd name="connsiteY83" fmla="*/ 176678 h 527989"/>
                <a:gd name="connsiteX84" fmla="*/ 126192 w 399401"/>
                <a:gd name="connsiteY84" fmla="*/ 241066 h 527989"/>
                <a:gd name="connsiteX85" fmla="*/ 127417 w 399401"/>
                <a:gd name="connsiteY85" fmla="*/ 246239 h 527989"/>
                <a:gd name="connsiteX86" fmla="*/ 156276 w 399401"/>
                <a:gd name="connsiteY86" fmla="*/ 332408 h 527989"/>
                <a:gd name="connsiteX87" fmla="*/ 243126 w 399401"/>
                <a:gd name="connsiteY87" fmla="*/ 332408 h 527989"/>
                <a:gd name="connsiteX88" fmla="*/ 272665 w 399401"/>
                <a:gd name="connsiteY88" fmla="*/ 239977 h 527989"/>
                <a:gd name="connsiteX89" fmla="*/ 284372 w 399401"/>
                <a:gd name="connsiteY89" fmla="*/ 164154 h 527989"/>
                <a:gd name="connsiteX90" fmla="*/ 272257 w 399401"/>
                <a:gd name="connsiteY90" fmla="*/ 103169 h 527989"/>
                <a:gd name="connsiteX91" fmla="*/ 239859 w 399401"/>
                <a:gd name="connsiteY91" fmla="*/ 38780 h 527989"/>
                <a:gd name="connsiteX92" fmla="*/ 193711 w 399401"/>
                <a:gd name="connsiteY92" fmla="*/ 12644 h 527989"/>
                <a:gd name="connsiteX93" fmla="*/ 206371 w 399401"/>
                <a:gd name="connsiteY93" fmla="*/ 528 h 527989"/>
                <a:gd name="connsiteX94" fmla="*/ 254152 w 399401"/>
                <a:gd name="connsiteY94" fmla="*/ 37419 h 527989"/>
                <a:gd name="connsiteX95" fmla="*/ 287367 w 399401"/>
                <a:gd name="connsiteY95" fmla="*/ 109431 h 527989"/>
                <a:gd name="connsiteX96" fmla="*/ 296488 w 399401"/>
                <a:gd name="connsiteY96" fmla="*/ 172322 h 527989"/>
                <a:gd name="connsiteX97" fmla="*/ 285461 w 399401"/>
                <a:gd name="connsiteY97" fmla="*/ 239841 h 527989"/>
                <a:gd name="connsiteX98" fmla="*/ 329158 w 399401"/>
                <a:gd name="connsiteY98" fmla="*/ 287894 h 527989"/>
                <a:gd name="connsiteX99" fmla="*/ 329431 w 399401"/>
                <a:gd name="connsiteY99" fmla="*/ 331319 h 527989"/>
                <a:gd name="connsiteX100" fmla="*/ 311598 w 399401"/>
                <a:gd name="connsiteY100" fmla="*/ 345204 h 527989"/>
                <a:gd name="connsiteX101" fmla="*/ 296352 w 399401"/>
                <a:gd name="connsiteY101" fmla="*/ 337444 h 527989"/>
                <a:gd name="connsiteX102" fmla="*/ 262184 w 399401"/>
                <a:gd name="connsiteY102" fmla="*/ 318523 h 527989"/>
                <a:gd name="connsiteX103" fmla="*/ 252655 w 399401"/>
                <a:gd name="connsiteY103" fmla="*/ 341528 h 527989"/>
                <a:gd name="connsiteX104" fmla="*/ 246801 w 399401"/>
                <a:gd name="connsiteY104" fmla="*/ 344523 h 527989"/>
                <a:gd name="connsiteX105" fmla="*/ 152056 w 399401"/>
                <a:gd name="connsiteY105" fmla="*/ 344523 h 527989"/>
                <a:gd name="connsiteX106" fmla="*/ 146611 w 399401"/>
                <a:gd name="connsiteY106" fmla="*/ 341528 h 527989"/>
                <a:gd name="connsiteX107" fmla="*/ 137082 w 399401"/>
                <a:gd name="connsiteY107" fmla="*/ 318523 h 527989"/>
                <a:gd name="connsiteX108" fmla="*/ 102914 w 399401"/>
                <a:gd name="connsiteY108" fmla="*/ 337444 h 527989"/>
                <a:gd name="connsiteX109" fmla="*/ 87710 w 399401"/>
                <a:gd name="connsiteY109" fmla="*/ 345182 h 527989"/>
                <a:gd name="connsiteX110" fmla="*/ 75518 w 399401"/>
                <a:gd name="connsiteY110" fmla="*/ 342396 h 527989"/>
                <a:gd name="connsiteX111" fmla="*/ 69971 w 399401"/>
                <a:gd name="connsiteY111" fmla="*/ 331319 h 527989"/>
                <a:gd name="connsiteX112" fmla="*/ 70244 w 399401"/>
                <a:gd name="connsiteY112" fmla="*/ 287894 h 527989"/>
                <a:gd name="connsiteX113" fmla="*/ 113941 w 399401"/>
                <a:gd name="connsiteY113" fmla="*/ 239841 h 527989"/>
                <a:gd name="connsiteX114" fmla="*/ 113668 w 399401"/>
                <a:gd name="connsiteY114" fmla="*/ 239024 h 527989"/>
                <a:gd name="connsiteX115" fmla="*/ 102642 w 399401"/>
                <a:gd name="connsiteY115" fmla="*/ 159389 h 527989"/>
                <a:gd name="connsiteX116" fmla="*/ 118841 w 399401"/>
                <a:gd name="connsiteY116" fmla="*/ 89420 h 527989"/>
                <a:gd name="connsiteX117" fmla="*/ 155868 w 399401"/>
                <a:gd name="connsiteY117" fmla="*/ 23806 h 527989"/>
                <a:gd name="connsiteX118" fmla="*/ 206371 w 399401"/>
                <a:gd name="connsiteY118" fmla="*/ 528 h 527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399401" h="527989">
                  <a:moveTo>
                    <a:pt x="255105" y="414629"/>
                  </a:moveTo>
                  <a:cubicBezTo>
                    <a:pt x="280561" y="415309"/>
                    <a:pt x="300299" y="430283"/>
                    <a:pt x="308875" y="450022"/>
                  </a:cubicBezTo>
                  <a:lnTo>
                    <a:pt x="308875" y="450158"/>
                  </a:lnTo>
                  <a:cubicBezTo>
                    <a:pt x="355567" y="442807"/>
                    <a:pt x="398447" y="475614"/>
                    <a:pt x="399400" y="522169"/>
                  </a:cubicBezTo>
                  <a:cubicBezTo>
                    <a:pt x="399536" y="529929"/>
                    <a:pt x="387012" y="529929"/>
                    <a:pt x="386876" y="522169"/>
                  </a:cubicBezTo>
                  <a:cubicBezTo>
                    <a:pt x="386059" y="483781"/>
                    <a:pt x="351075" y="456284"/>
                    <a:pt x="312550" y="461729"/>
                  </a:cubicBezTo>
                  <a:cubicBezTo>
                    <a:pt x="315137" y="475069"/>
                    <a:pt x="312959" y="489635"/>
                    <a:pt x="304247" y="502839"/>
                  </a:cubicBezTo>
                  <a:cubicBezTo>
                    <a:pt x="299891" y="509373"/>
                    <a:pt x="289000" y="503384"/>
                    <a:pt x="293356" y="496714"/>
                  </a:cubicBezTo>
                  <a:cubicBezTo>
                    <a:pt x="313095" y="466357"/>
                    <a:pt x="292404" y="427697"/>
                    <a:pt x="255105" y="426744"/>
                  </a:cubicBezTo>
                  <a:cubicBezTo>
                    <a:pt x="247073" y="426472"/>
                    <a:pt x="247073" y="414356"/>
                    <a:pt x="255105" y="414629"/>
                  </a:cubicBezTo>
                  <a:close/>
                  <a:moveTo>
                    <a:pt x="144296" y="414628"/>
                  </a:moveTo>
                  <a:cubicBezTo>
                    <a:pt x="152328" y="414492"/>
                    <a:pt x="152328" y="426471"/>
                    <a:pt x="144296" y="426744"/>
                  </a:cubicBezTo>
                  <a:cubicBezTo>
                    <a:pt x="106997" y="427696"/>
                    <a:pt x="86170" y="466357"/>
                    <a:pt x="106044" y="496713"/>
                  </a:cubicBezTo>
                  <a:cubicBezTo>
                    <a:pt x="110264" y="503383"/>
                    <a:pt x="99510" y="509373"/>
                    <a:pt x="95154" y="502839"/>
                  </a:cubicBezTo>
                  <a:cubicBezTo>
                    <a:pt x="86442" y="489635"/>
                    <a:pt x="84264" y="475069"/>
                    <a:pt x="86851" y="461728"/>
                  </a:cubicBezTo>
                  <a:cubicBezTo>
                    <a:pt x="48326" y="456283"/>
                    <a:pt x="13342" y="483781"/>
                    <a:pt x="12525" y="522169"/>
                  </a:cubicBezTo>
                  <a:cubicBezTo>
                    <a:pt x="12389" y="529928"/>
                    <a:pt x="-135" y="529928"/>
                    <a:pt x="1" y="522169"/>
                  </a:cubicBezTo>
                  <a:cubicBezTo>
                    <a:pt x="954" y="475613"/>
                    <a:pt x="43834" y="442807"/>
                    <a:pt x="90526" y="450157"/>
                  </a:cubicBezTo>
                  <a:cubicBezTo>
                    <a:pt x="99102" y="430419"/>
                    <a:pt x="118840" y="415445"/>
                    <a:pt x="144296" y="414764"/>
                  </a:cubicBezTo>
                  <a:close/>
                  <a:moveTo>
                    <a:pt x="235638" y="378589"/>
                  </a:moveTo>
                  <a:cubicBezTo>
                    <a:pt x="238769" y="378589"/>
                    <a:pt x="241900" y="380528"/>
                    <a:pt x="241900" y="384408"/>
                  </a:cubicBezTo>
                  <a:lnTo>
                    <a:pt x="241900" y="427969"/>
                  </a:lnTo>
                  <a:cubicBezTo>
                    <a:pt x="241900" y="435729"/>
                    <a:pt x="229376" y="435729"/>
                    <a:pt x="229376" y="427969"/>
                  </a:cubicBezTo>
                  <a:lnTo>
                    <a:pt x="229376" y="384408"/>
                  </a:lnTo>
                  <a:cubicBezTo>
                    <a:pt x="229376" y="380528"/>
                    <a:pt x="232507" y="378589"/>
                    <a:pt x="235638" y="378589"/>
                  </a:cubicBezTo>
                  <a:close/>
                  <a:moveTo>
                    <a:pt x="199701" y="378589"/>
                  </a:moveTo>
                  <a:cubicBezTo>
                    <a:pt x="202832" y="378589"/>
                    <a:pt x="205963" y="380528"/>
                    <a:pt x="205963" y="384408"/>
                  </a:cubicBezTo>
                  <a:lnTo>
                    <a:pt x="205963" y="458734"/>
                  </a:lnTo>
                  <a:cubicBezTo>
                    <a:pt x="205963" y="466493"/>
                    <a:pt x="193439" y="466493"/>
                    <a:pt x="193439" y="458734"/>
                  </a:cubicBezTo>
                  <a:lnTo>
                    <a:pt x="193439" y="384408"/>
                  </a:lnTo>
                  <a:cubicBezTo>
                    <a:pt x="193439" y="380528"/>
                    <a:pt x="196570" y="378589"/>
                    <a:pt x="199701" y="378589"/>
                  </a:cubicBezTo>
                  <a:close/>
                  <a:moveTo>
                    <a:pt x="163763" y="378589"/>
                  </a:moveTo>
                  <a:cubicBezTo>
                    <a:pt x="166894" y="378589"/>
                    <a:pt x="170025" y="380528"/>
                    <a:pt x="170025" y="384408"/>
                  </a:cubicBezTo>
                  <a:lnTo>
                    <a:pt x="170025" y="427969"/>
                  </a:lnTo>
                  <a:cubicBezTo>
                    <a:pt x="170025" y="435729"/>
                    <a:pt x="157501" y="435729"/>
                    <a:pt x="157501" y="427969"/>
                  </a:cubicBezTo>
                  <a:lnTo>
                    <a:pt x="157501" y="384408"/>
                  </a:lnTo>
                  <a:cubicBezTo>
                    <a:pt x="157501" y="380528"/>
                    <a:pt x="160632" y="378589"/>
                    <a:pt x="163763" y="378589"/>
                  </a:cubicBezTo>
                  <a:close/>
                  <a:moveTo>
                    <a:pt x="152056" y="356502"/>
                  </a:moveTo>
                  <a:lnTo>
                    <a:pt x="247345" y="356502"/>
                  </a:lnTo>
                  <a:cubicBezTo>
                    <a:pt x="255376" y="356502"/>
                    <a:pt x="255376" y="368617"/>
                    <a:pt x="247345" y="368617"/>
                  </a:cubicBezTo>
                  <a:lnTo>
                    <a:pt x="152056" y="368617"/>
                  </a:lnTo>
                  <a:cubicBezTo>
                    <a:pt x="144024" y="368617"/>
                    <a:pt x="144024" y="356502"/>
                    <a:pt x="152056" y="356502"/>
                  </a:cubicBezTo>
                  <a:close/>
                  <a:moveTo>
                    <a:pt x="87710" y="345182"/>
                  </a:moveTo>
                  <a:lnTo>
                    <a:pt x="87804" y="345204"/>
                  </a:lnTo>
                  <a:lnTo>
                    <a:pt x="87668" y="345204"/>
                  </a:lnTo>
                  <a:close/>
                  <a:moveTo>
                    <a:pt x="282603" y="251548"/>
                  </a:moveTo>
                  <a:cubicBezTo>
                    <a:pt x="282603" y="251684"/>
                    <a:pt x="282603" y="251956"/>
                    <a:pt x="282603" y="251956"/>
                  </a:cubicBezTo>
                  <a:cubicBezTo>
                    <a:pt x="278111" y="270470"/>
                    <a:pt x="272665" y="288847"/>
                    <a:pt x="266404" y="306816"/>
                  </a:cubicBezTo>
                  <a:cubicBezTo>
                    <a:pt x="274843" y="311444"/>
                    <a:pt x="283283" y="316208"/>
                    <a:pt x="291723" y="320837"/>
                  </a:cubicBezTo>
                  <a:cubicBezTo>
                    <a:pt x="297713" y="324104"/>
                    <a:pt x="303566" y="327371"/>
                    <a:pt x="309420" y="330638"/>
                  </a:cubicBezTo>
                  <a:cubicBezTo>
                    <a:pt x="313368" y="332816"/>
                    <a:pt x="315546" y="334450"/>
                    <a:pt x="316907" y="329141"/>
                  </a:cubicBezTo>
                  <a:cubicBezTo>
                    <a:pt x="318404" y="323423"/>
                    <a:pt x="316907" y="315392"/>
                    <a:pt x="316907" y="309538"/>
                  </a:cubicBezTo>
                  <a:cubicBezTo>
                    <a:pt x="316907" y="304229"/>
                    <a:pt x="317043" y="298784"/>
                    <a:pt x="316907" y="293475"/>
                  </a:cubicBezTo>
                  <a:lnTo>
                    <a:pt x="316771" y="293475"/>
                  </a:lnTo>
                  <a:cubicBezTo>
                    <a:pt x="316226" y="272920"/>
                    <a:pt x="302477" y="256857"/>
                    <a:pt x="282603" y="251548"/>
                  </a:cubicBezTo>
                  <a:close/>
                  <a:moveTo>
                    <a:pt x="116663" y="251548"/>
                  </a:moveTo>
                  <a:cubicBezTo>
                    <a:pt x="96652" y="256857"/>
                    <a:pt x="82904" y="272920"/>
                    <a:pt x="82359" y="293747"/>
                  </a:cubicBezTo>
                  <a:cubicBezTo>
                    <a:pt x="82223" y="298920"/>
                    <a:pt x="82359" y="304229"/>
                    <a:pt x="82359" y="309538"/>
                  </a:cubicBezTo>
                  <a:lnTo>
                    <a:pt x="82495" y="309538"/>
                  </a:lnTo>
                  <a:cubicBezTo>
                    <a:pt x="82495" y="315528"/>
                    <a:pt x="80998" y="323423"/>
                    <a:pt x="82495" y="329141"/>
                  </a:cubicBezTo>
                  <a:cubicBezTo>
                    <a:pt x="83720" y="334313"/>
                    <a:pt x="85898" y="332816"/>
                    <a:pt x="89982" y="330638"/>
                  </a:cubicBezTo>
                  <a:cubicBezTo>
                    <a:pt x="96108" y="327099"/>
                    <a:pt x="102370" y="323696"/>
                    <a:pt x="108496" y="320292"/>
                  </a:cubicBezTo>
                  <a:cubicBezTo>
                    <a:pt x="116527" y="315800"/>
                    <a:pt x="124695" y="311308"/>
                    <a:pt x="132862" y="306816"/>
                  </a:cubicBezTo>
                  <a:cubicBezTo>
                    <a:pt x="126464" y="288711"/>
                    <a:pt x="121155" y="270197"/>
                    <a:pt x="116663" y="251548"/>
                  </a:cubicBezTo>
                  <a:close/>
                  <a:moveTo>
                    <a:pt x="199701" y="189235"/>
                  </a:moveTo>
                  <a:cubicBezTo>
                    <a:pt x="202832" y="189235"/>
                    <a:pt x="205963" y="191174"/>
                    <a:pt x="205963" y="195054"/>
                  </a:cubicBezTo>
                  <a:lnTo>
                    <a:pt x="205963" y="251820"/>
                  </a:lnTo>
                  <a:cubicBezTo>
                    <a:pt x="205963" y="259579"/>
                    <a:pt x="193439" y="259579"/>
                    <a:pt x="193439" y="251820"/>
                  </a:cubicBezTo>
                  <a:lnTo>
                    <a:pt x="193439" y="195054"/>
                  </a:lnTo>
                  <a:cubicBezTo>
                    <a:pt x="193439" y="191174"/>
                    <a:pt x="196570" y="189235"/>
                    <a:pt x="199701" y="189235"/>
                  </a:cubicBezTo>
                  <a:close/>
                  <a:moveTo>
                    <a:pt x="198203" y="94047"/>
                  </a:moveTo>
                  <a:cubicBezTo>
                    <a:pt x="179690" y="94864"/>
                    <a:pt x="164716" y="109294"/>
                    <a:pt x="164716" y="127671"/>
                  </a:cubicBezTo>
                  <a:cubicBezTo>
                    <a:pt x="164716" y="146048"/>
                    <a:pt x="180643" y="161294"/>
                    <a:pt x="199701" y="161294"/>
                  </a:cubicBezTo>
                  <a:cubicBezTo>
                    <a:pt x="219303" y="161431"/>
                    <a:pt x="234005" y="145912"/>
                    <a:pt x="234685" y="127671"/>
                  </a:cubicBezTo>
                  <a:cubicBezTo>
                    <a:pt x="234005" y="108885"/>
                    <a:pt x="218350" y="93231"/>
                    <a:pt x="198339" y="94047"/>
                  </a:cubicBezTo>
                  <a:close/>
                  <a:moveTo>
                    <a:pt x="199701" y="81932"/>
                  </a:moveTo>
                  <a:cubicBezTo>
                    <a:pt x="226245" y="81932"/>
                    <a:pt x="246392" y="102760"/>
                    <a:pt x="247209" y="127671"/>
                  </a:cubicBezTo>
                  <a:cubicBezTo>
                    <a:pt x="246256" y="152582"/>
                    <a:pt x="226245" y="173410"/>
                    <a:pt x="199701" y="173410"/>
                  </a:cubicBezTo>
                  <a:cubicBezTo>
                    <a:pt x="173836" y="173410"/>
                    <a:pt x="152192" y="152582"/>
                    <a:pt x="152192" y="127671"/>
                  </a:cubicBezTo>
                  <a:cubicBezTo>
                    <a:pt x="152192" y="102760"/>
                    <a:pt x="173156" y="81932"/>
                    <a:pt x="199701" y="81932"/>
                  </a:cubicBezTo>
                  <a:close/>
                  <a:moveTo>
                    <a:pt x="193711" y="12644"/>
                  </a:moveTo>
                  <a:cubicBezTo>
                    <a:pt x="173565" y="16728"/>
                    <a:pt x="159271" y="37419"/>
                    <a:pt x="149606" y="53346"/>
                  </a:cubicBezTo>
                  <a:lnTo>
                    <a:pt x="149742" y="53346"/>
                  </a:lnTo>
                  <a:cubicBezTo>
                    <a:pt x="128234" y="89147"/>
                    <a:pt x="112035" y="134750"/>
                    <a:pt x="115846" y="176678"/>
                  </a:cubicBezTo>
                  <a:cubicBezTo>
                    <a:pt x="117752" y="197914"/>
                    <a:pt x="121292" y="219558"/>
                    <a:pt x="126192" y="241066"/>
                  </a:cubicBezTo>
                  <a:cubicBezTo>
                    <a:pt x="127417" y="242563"/>
                    <a:pt x="127826" y="244469"/>
                    <a:pt x="127417" y="246239"/>
                  </a:cubicBezTo>
                  <a:cubicBezTo>
                    <a:pt x="134496" y="275915"/>
                    <a:pt x="144161" y="305182"/>
                    <a:pt x="156276" y="332408"/>
                  </a:cubicBezTo>
                  <a:lnTo>
                    <a:pt x="243126" y="332408"/>
                  </a:lnTo>
                  <a:cubicBezTo>
                    <a:pt x="256194" y="302732"/>
                    <a:pt x="265451" y="271422"/>
                    <a:pt x="272665" y="239977"/>
                  </a:cubicBezTo>
                  <a:cubicBezTo>
                    <a:pt x="278383" y="215338"/>
                    <a:pt x="284236" y="189474"/>
                    <a:pt x="284372" y="164154"/>
                  </a:cubicBezTo>
                  <a:cubicBezTo>
                    <a:pt x="284372" y="143599"/>
                    <a:pt x="278791" y="122635"/>
                    <a:pt x="272257" y="103169"/>
                  </a:cubicBezTo>
                  <a:cubicBezTo>
                    <a:pt x="264634" y="80571"/>
                    <a:pt x="254424" y="57974"/>
                    <a:pt x="239859" y="38780"/>
                  </a:cubicBezTo>
                  <a:cubicBezTo>
                    <a:pt x="229513" y="25167"/>
                    <a:pt x="213178" y="8696"/>
                    <a:pt x="193711" y="12644"/>
                  </a:cubicBezTo>
                  <a:close/>
                  <a:moveTo>
                    <a:pt x="206371" y="528"/>
                  </a:moveTo>
                  <a:cubicBezTo>
                    <a:pt x="227335" y="3932"/>
                    <a:pt x="242990" y="21356"/>
                    <a:pt x="254152" y="37419"/>
                  </a:cubicBezTo>
                  <a:cubicBezTo>
                    <a:pt x="269262" y="59199"/>
                    <a:pt x="279880" y="84383"/>
                    <a:pt x="287367" y="109431"/>
                  </a:cubicBezTo>
                  <a:cubicBezTo>
                    <a:pt x="293357" y="129714"/>
                    <a:pt x="297985" y="151086"/>
                    <a:pt x="296488" y="172322"/>
                  </a:cubicBezTo>
                  <a:cubicBezTo>
                    <a:pt x="294990" y="194919"/>
                    <a:pt x="290634" y="217652"/>
                    <a:pt x="285461" y="239841"/>
                  </a:cubicBezTo>
                  <a:cubicBezTo>
                    <a:pt x="308739" y="245558"/>
                    <a:pt x="326708" y="264344"/>
                    <a:pt x="329158" y="287894"/>
                  </a:cubicBezTo>
                  <a:cubicBezTo>
                    <a:pt x="330520" y="301915"/>
                    <a:pt x="330520" y="317297"/>
                    <a:pt x="329431" y="331319"/>
                  </a:cubicBezTo>
                  <a:cubicBezTo>
                    <a:pt x="328750" y="340167"/>
                    <a:pt x="321263" y="347382"/>
                    <a:pt x="311598" y="345204"/>
                  </a:cubicBezTo>
                  <a:cubicBezTo>
                    <a:pt x="306289" y="344115"/>
                    <a:pt x="300980" y="340031"/>
                    <a:pt x="296352" y="337444"/>
                  </a:cubicBezTo>
                  <a:cubicBezTo>
                    <a:pt x="284917" y="331183"/>
                    <a:pt x="273618" y="324785"/>
                    <a:pt x="262184" y="318523"/>
                  </a:cubicBezTo>
                  <a:cubicBezTo>
                    <a:pt x="259189" y="326282"/>
                    <a:pt x="256058" y="333905"/>
                    <a:pt x="252655" y="341528"/>
                  </a:cubicBezTo>
                  <a:cubicBezTo>
                    <a:pt x="251430" y="344251"/>
                    <a:pt x="249115" y="345068"/>
                    <a:pt x="246801" y="344523"/>
                  </a:cubicBezTo>
                  <a:lnTo>
                    <a:pt x="152056" y="344523"/>
                  </a:lnTo>
                  <a:cubicBezTo>
                    <a:pt x="150014" y="344523"/>
                    <a:pt x="147428" y="343434"/>
                    <a:pt x="146611" y="341528"/>
                  </a:cubicBezTo>
                  <a:cubicBezTo>
                    <a:pt x="143208" y="334041"/>
                    <a:pt x="140077" y="326282"/>
                    <a:pt x="137082" y="318523"/>
                  </a:cubicBezTo>
                  <a:cubicBezTo>
                    <a:pt x="125648" y="324785"/>
                    <a:pt x="114349" y="331183"/>
                    <a:pt x="102914" y="337444"/>
                  </a:cubicBezTo>
                  <a:lnTo>
                    <a:pt x="87710" y="345182"/>
                  </a:lnTo>
                  <a:lnTo>
                    <a:pt x="75518" y="342396"/>
                  </a:lnTo>
                  <a:cubicBezTo>
                    <a:pt x="72353" y="339759"/>
                    <a:pt x="70311" y="335743"/>
                    <a:pt x="69971" y="331319"/>
                  </a:cubicBezTo>
                  <a:cubicBezTo>
                    <a:pt x="68882" y="317297"/>
                    <a:pt x="68746" y="301915"/>
                    <a:pt x="70244" y="287894"/>
                  </a:cubicBezTo>
                  <a:cubicBezTo>
                    <a:pt x="72694" y="264480"/>
                    <a:pt x="90663" y="245558"/>
                    <a:pt x="113941" y="239841"/>
                  </a:cubicBezTo>
                  <a:cubicBezTo>
                    <a:pt x="113805" y="239569"/>
                    <a:pt x="113668" y="239296"/>
                    <a:pt x="113668" y="239024"/>
                  </a:cubicBezTo>
                  <a:cubicBezTo>
                    <a:pt x="107951" y="213296"/>
                    <a:pt x="101553" y="185798"/>
                    <a:pt x="102642" y="159389"/>
                  </a:cubicBezTo>
                  <a:cubicBezTo>
                    <a:pt x="103595" y="135567"/>
                    <a:pt x="110401" y="111745"/>
                    <a:pt x="118841" y="89420"/>
                  </a:cubicBezTo>
                  <a:cubicBezTo>
                    <a:pt x="127690" y="66006"/>
                    <a:pt x="138988" y="42864"/>
                    <a:pt x="155868" y="23806"/>
                  </a:cubicBezTo>
                  <a:cubicBezTo>
                    <a:pt x="168392" y="9649"/>
                    <a:pt x="186088" y="-2739"/>
                    <a:pt x="206371" y="528"/>
                  </a:cubicBezTo>
                  <a:close/>
                </a:path>
              </a:pathLst>
            </a:custGeom>
            <a:solidFill>
              <a:schemeClr val="accent2"/>
            </a:solidFill>
            <a:ln w="134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1" name="Vrije vorm: vorm 50">
              <a:extLst>
                <a:ext uri="{FF2B5EF4-FFF2-40B4-BE49-F238E27FC236}">
                  <a16:creationId xmlns:a16="http://schemas.microsoft.com/office/drawing/2014/main" id="{6BA05747-6BDB-8074-215F-B884EE8E4FD8}"/>
                </a:ext>
              </a:extLst>
            </p:cNvPr>
            <p:cNvSpPr/>
            <p:nvPr/>
          </p:nvSpPr>
          <p:spPr>
            <a:xfrm>
              <a:off x="7035341" y="3890212"/>
              <a:ext cx="533734" cy="426352"/>
            </a:xfrm>
            <a:custGeom>
              <a:avLst/>
              <a:gdLst>
                <a:gd name="connsiteX0" fmla="*/ 260317 w 520182"/>
                <a:gd name="connsiteY0" fmla="*/ 310975 h 415527"/>
                <a:gd name="connsiteX1" fmla="*/ 266139 w 520182"/>
                <a:gd name="connsiteY1" fmla="*/ 316796 h 415527"/>
                <a:gd name="connsiteX2" fmla="*/ 266139 w 520182"/>
                <a:gd name="connsiteY2" fmla="*/ 409472 h 415527"/>
                <a:gd name="connsiteX3" fmla="*/ 260317 w 520182"/>
                <a:gd name="connsiteY3" fmla="*/ 415293 h 415527"/>
                <a:gd name="connsiteX4" fmla="*/ 254496 w 520182"/>
                <a:gd name="connsiteY4" fmla="*/ 409472 h 415527"/>
                <a:gd name="connsiteX5" fmla="*/ 254496 w 520182"/>
                <a:gd name="connsiteY5" fmla="*/ 316796 h 415527"/>
                <a:gd name="connsiteX6" fmla="*/ 260317 w 520182"/>
                <a:gd name="connsiteY6" fmla="*/ 310975 h 415527"/>
                <a:gd name="connsiteX7" fmla="*/ 367314 w 520182"/>
                <a:gd name="connsiteY7" fmla="*/ 209219 h 415527"/>
                <a:gd name="connsiteX8" fmla="*/ 341118 w 520182"/>
                <a:gd name="connsiteY8" fmla="*/ 237510 h 415527"/>
                <a:gd name="connsiteX9" fmla="*/ 367314 w 520182"/>
                <a:gd name="connsiteY9" fmla="*/ 265802 h 415527"/>
                <a:gd name="connsiteX10" fmla="*/ 393510 w 520182"/>
                <a:gd name="connsiteY10" fmla="*/ 237510 h 415527"/>
                <a:gd name="connsiteX11" fmla="*/ 367314 w 520182"/>
                <a:gd name="connsiteY11" fmla="*/ 209219 h 415527"/>
                <a:gd name="connsiteX12" fmla="*/ 152740 w 520182"/>
                <a:gd name="connsiteY12" fmla="*/ 209219 h 415527"/>
                <a:gd name="connsiteX13" fmla="*/ 126544 w 520182"/>
                <a:gd name="connsiteY13" fmla="*/ 237510 h 415527"/>
                <a:gd name="connsiteX14" fmla="*/ 152740 w 520182"/>
                <a:gd name="connsiteY14" fmla="*/ 265802 h 415527"/>
                <a:gd name="connsiteX15" fmla="*/ 178936 w 520182"/>
                <a:gd name="connsiteY15" fmla="*/ 237510 h 415527"/>
                <a:gd name="connsiteX16" fmla="*/ 152740 w 520182"/>
                <a:gd name="connsiteY16" fmla="*/ 209219 h 415527"/>
                <a:gd name="connsiteX17" fmla="*/ 27085 w 520182"/>
                <a:gd name="connsiteY17" fmla="*/ 204576 h 415527"/>
                <a:gd name="connsiteX18" fmla="*/ 46325 w 520182"/>
                <a:gd name="connsiteY18" fmla="*/ 212129 h 415527"/>
                <a:gd name="connsiteX19" fmla="*/ 125495 w 520182"/>
                <a:gd name="connsiteY19" fmla="*/ 290135 h 415527"/>
                <a:gd name="connsiteX20" fmla="*/ 147500 w 520182"/>
                <a:gd name="connsiteY20" fmla="*/ 299100 h 415527"/>
                <a:gd name="connsiteX21" fmla="*/ 158444 w 520182"/>
                <a:gd name="connsiteY21" fmla="*/ 299100 h 415527"/>
                <a:gd name="connsiteX22" fmla="*/ 180449 w 520182"/>
                <a:gd name="connsiteY22" fmla="*/ 290135 h 415527"/>
                <a:gd name="connsiteX23" fmla="*/ 193838 w 520182"/>
                <a:gd name="connsiteY23" fmla="*/ 276862 h 415527"/>
                <a:gd name="connsiteX24" fmla="*/ 201871 w 520182"/>
                <a:gd name="connsiteY24" fmla="*/ 276862 h 415527"/>
                <a:gd name="connsiteX25" fmla="*/ 201871 w 520182"/>
                <a:gd name="connsiteY25" fmla="*/ 285129 h 415527"/>
                <a:gd name="connsiteX26" fmla="*/ 188482 w 520182"/>
                <a:gd name="connsiteY26" fmla="*/ 298401 h 415527"/>
                <a:gd name="connsiteX27" fmla="*/ 158328 w 520182"/>
                <a:gd name="connsiteY27" fmla="*/ 310743 h 415527"/>
                <a:gd name="connsiteX28" fmla="*/ 147384 w 520182"/>
                <a:gd name="connsiteY28" fmla="*/ 310743 h 415527"/>
                <a:gd name="connsiteX29" fmla="*/ 117229 w 520182"/>
                <a:gd name="connsiteY29" fmla="*/ 298401 h 415527"/>
                <a:gd name="connsiteX30" fmla="*/ 38175 w 520182"/>
                <a:gd name="connsiteY30" fmla="*/ 220396 h 415527"/>
                <a:gd name="connsiteX31" fmla="*/ 16171 w 520182"/>
                <a:gd name="connsiteY31" fmla="*/ 220396 h 415527"/>
                <a:gd name="connsiteX32" fmla="*/ 15821 w 520182"/>
                <a:gd name="connsiteY32" fmla="*/ 241585 h 415527"/>
                <a:gd name="connsiteX33" fmla="*/ 95224 w 520182"/>
                <a:gd name="connsiteY33" fmla="*/ 325296 h 415527"/>
                <a:gd name="connsiteX34" fmla="*/ 113736 w 520182"/>
                <a:gd name="connsiteY34" fmla="*/ 371517 h 415527"/>
                <a:gd name="connsiteX35" fmla="*/ 113736 w 520182"/>
                <a:gd name="connsiteY35" fmla="*/ 409705 h 415527"/>
                <a:gd name="connsiteX36" fmla="*/ 107915 w 520182"/>
                <a:gd name="connsiteY36" fmla="*/ 415527 h 415527"/>
                <a:gd name="connsiteX37" fmla="*/ 102094 w 520182"/>
                <a:gd name="connsiteY37" fmla="*/ 409705 h 415527"/>
                <a:gd name="connsiteX38" fmla="*/ 102094 w 520182"/>
                <a:gd name="connsiteY38" fmla="*/ 371517 h 415527"/>
                <a:gd name="connsiteX39" fmla="*/ 86842 w 520182"/>
                <a:gd name="connsiteY39" fmla="*/ 333329 h 415527"/>
                <a:gd name="connsiteX40" fmla="*/ 7439 w 520182"/>
                <a:gd name="connsiteY40" fmla="*/ 249619 h 415527"/>
                <a:gd name="connsiteX41" fmla="*/ 8021 w 520182"/>
                <a:gd name="connsiteY41" fmla="*/ 212129 h 415527"/>
                <a:gd name="connsiteX42" fmla="*/ 27085 w 520182"/>
                <a:gd name="connsiteY42" fmla="*/ 204576 h 415527"/>
                <a:gd name="connsiteX43" fmla="*/ 493331 w 520182"/>
                <a:gd name="connsiteY43" fmla="*/ 204241 h 415527"/>
                <a:gd name="connsiteX44" fmla="*/ 512497 w 520182"/>
                <a:gd name="connsiteY44" fmla="*/ 212012 h 415527"/>
                <a:gd name="connsiteX45" fmla="*/ 512148 w 520182"/>
                <a:gd name="connsiteY45" fmla="*/ 212012 h 415527"/>
                <a:gd name="connsiteX46" fmla="*/ 520182 w 520182"/>
                <a:gd name="connsiteY46" fmla="*/ 231106 h 415527"/>
                <a:gd name="connsiteX47" fmla="*/ 512847 w 520182"/>
                <a:gd name="connsiteY47" fmla="*/ 249502 h 415527"/>
                <a:gd name="connsiteX48" fmla="*/ 433444 w 520182"/>
                <a:gd name="connsiteY48" fmla="*/ 333213 h 415527"/>
                <a:gd name="connsiteX49" fmla="*/ 418192 w 520182"/>
                <a:gd name="connsiteY49" fmla="*/ 371401 h 415527"/>
                <a:gd name="connsiteX50" fmla="*/ 418192 w 520182"/>
                <a:gd name="connsiteY50" fmla="*/ 409589 h 415527"/>
                <a:gd name="connsiteX51" fmla="*/ 412370 w 520182"/>
                <a:gd name="connsiteY51" fmla="*/ 415410 h 415527"/>
                <a:gd name="connsiteX52" fmla="*/ 406549 w 520182"/>
                <a:gd name="connsiteY52" fmla="*/ 409589 h 415527"/>
                <a:gd name="connsiteX53" fmla="*/ 406549 w 520182"/>
                <a:gd name="connsiteY53" fmla="*/ 371401 h 415527"/>
                <a:gd name="connsiteX54" fmla="*/ 425061 w 520182"/>
                <a:gd name="connsiteY54" fmla="*/ 325179 h 415527"/>
                <a:gd name="connsiteX55" fmla="*/ 504464 w 520182"/>
                <a:gd name="connsiteY55" fmla="*/ 241468 h 415527"/>
                <a:gd name="connsiteX56" fmla="*/ 508655 w 520182"/>
                <a:gd name="connsiteY56" fmla="*/ 231106 h 415527"/>
                <a:gd name="connsiteX57" fmla="*/ 504115 w 520182"/>
                <a:gd name="connsiteY57" fmla="*/ 220279 h 415527"/>
                <a:gd name="connsiteX58" fmla="*/ 482110 w 520182"/>
                <a:gd name="connsiteY58" fmla="*/ 220279 h 415527"/>
                <a:gd name="connsiteX59" fmla="*/ 403056 w 520182"/>
                <a:gd name="connsiteY59" fmla="*/ 298285 h 415527"/>
                <a:gd name="connsiteX60" fmla="*/ 372902 w 520182"/>
                <a:gd name="connsiteY60" fmla="*/ 310626 h 415527"/>
                <a:gd name="connsiteX61" fmla="*/ 361958 w 520182"/>
                <a:gd name="connsiteY61" fmla="*/ 310626 h 415527"/>
                <a:gd name="connsiteX62" fmla="*/ 331803 w 520182"/>
                <a:gd name="connsiteY62" fmla="*/ 298285 h 415527"/>
                <a:gd name="connsiteX63" fmla="*/ 318414 w 520182"/>
                <a:gd name="connsiteY63" fmla="*/ 285012 h 415527"/>
                <a:gd name="connsiteX64" fmla="*/ 318414 w 520182"/>
                <a:gd name="connsiteY64" fmla="*/ 276746 h 415527"/>
                <a:gd name="connsiteX65" fmla="*/ 326680 w 520182"/>
                <a:gd name="connsiteY65" fmla="*/ 276746 h 415527"/>
                <a:gd name="connsiteX66" fmla="*/ 340069 w 520182"/>
                <a:gd name="connsiteY66" fmla="*/ 290018 h 415527"/>
                <a:gd name="connsiteX67" fmla="*/ 362074 w 520182"/>
                <a:gd name="connsiteY67" fmla="*/ 298983 h 415527"/>
                <a:gd name="connsiteX68" fmla="*/ 373018 w 520182"/>
                <a:gd name="connsiteY68" fmla="*/ 298983 h 415527"/>
                <a:gd name="connsiteX69" fmla="*/ 395023 w 520182"/>
                <a:gd name="connsiteY69" fmla="*/ 290018 h 415527"/>
                <a:gd name="connsiteX70" fmla="*/ 474077 w 520182"/>
                <a:gd name="connsiteY70" fmla="*/ 212012 h 415527"/>
                <a:gd name="connsiteX71" fmla="*/ 493331 w 520182"/>
                <a:gd name="connsiteY71" fmla="*/ 204241 h 415527"/>
                <a:gd name="connsiteX72" fmla="*/ 367314 w 520182"/>
                <a:gd name="connsiteY72" fmla="*/ 197576 h 415527"/>
                <a:gd name="connsiteX73" fmla="*/ 405152 w 520182"/>
                <a:gd name="connsiteY73" fmla="*/ 237510 h 415527"/>
                <a:gd name="connsiteX74" fmla="*/ 367314 w 520182"/>
                <a:gd name="connsiteY74" fmla="*/ 277445 h 415527"/>
                <a:gd name="connsiteX75" fmla="*/ 329475 w 520182"/>
                <a:gd name="connsiteY75" fmla="*/ 237510 h 415527"/>
                <a:gd name="connsiteX76" fmla="*/ 367314 w 520182"/>
                <a:gd name="connsiteY76" fmla="*/ 197576 h 415527"/>
                <a:gd name="connsiteX77" fmla="*/ 152740 w 520182"/>
                <a:gd name="connsiteY77" fmla="*/ 197576 h 415527"/>
                <a:gd name="connsiteX78" fmla="*/ 190578 w 520182"/>
                <a:gd name="connsiteY78" fmla="*/ 237510 h 415527"/>
                <a:gd name="connsiteX79" fmla="*/ 152740 w 520182"/>
                <a:gd name="connsiteY79" fmla="*/ 277445 h 415527"/>
                <a:gd name="connsiteX80" fmla="*/ 114901 w 520182"/>
                <a:gd name="connsiteY80" fmla="*/ 237510 h 415527"/>
                <a:gd name="connsiteX81" fmla="*/ 152740 w 520182"/>
                <a:gd name="connsiteY81" fmla="*/ 197576 h 415527"/>
                <a:gd name="connsiteX82" fmla="*/ 260085 w 520182"/>
                <a:gd name="connsiteY82" fmla="*/ 82546 h 415527"/>
                <a:gd name="connsiteX83" fmla="*/ 233889 w 520182"/>
                <a:gd name="connsiteY83" fmla="*/ 110838 h 415527"/>
                <a:gd name="connsiteX84" fmla="*/ 260085 w 520182"/>
                <a:gd name="connsiteY84" fmla="*/ 139130 h 415527"/>
                <a:gd name="connsiteX85" fmla="*/ 286281 w 520182"/>
                <a:gd name="connsiteY85" fmla="*/ 110838 h 415527"/>
                <a:gd name="connsiteX86" fmla="*/ 260085 w 520182"/>
                <a:gd name="connsiteY86" fmla="*/ 82546 h 415527"/>
                <a:gd name="connsiteX87" fmla="*/ 134576 w 520182"/>
                <a:gd name="connsiteY87" fmla="*/ 77641 h 415527"/>
                <a:gd name="connsiteX88" fmla="*/ 153787 w 520182"/>
                <a:gd name="connsiteY88" fmla="*/ 85456 h 415527"/>
                <a:gd name="connsiteX89" fmla="*/ 232840 w 520182"/>
                <a:gd name="connsiteY89" fmla="*/ 163462 h 415527"/>
                <a:gd name="connsiteX90" fmla="*/ 254845 w 520182"/>
                <a:gd name="connsiteY90" fmla="*/ 172427 h 415527"/>
                <a:gd name="connsiteX91" fmla="*/ 265789 w 520182"/>
                <a:gd name="connsiteY91" fmla="*/ 172427 h 415527"/>
                <a:gd name="connsiteX92" fmla="*/ 287794 w 520182"/>
                <a:gd name="connsiteY92" fmla="*/ 163462 h 415527"/>
                <a:gd name="connsiteX93" fmla="*/ 366848 w 520182"/>
                <a:gd name="connsiteY93" fmla="*/ 85456 h 415527"/>
                <a:gd name="connsiteX94" fmla="*/ 405268 w 520182"/>
                <a:gd name="connsiteY94" fmla="*/ 85456 h 415527"/>
                <a:gd name="connsiteX95" fmla="*/ 405850 w 520182"/>
                <a:gd name="connsiteY95" fmla="*/ 122946 h 415527"/>
                <a:gd name="connsiteX96" fmla="*/ 405618 w 520182"/>
                <a:gd name="connsiteY96" fmla="*/ 122946 h 415527"/>
                <a:gd name="connsiteX97" fmla="*/ 326215 w 520182"/>
                <a:gd name="connsiteY97" fmla="*/ 206656 h 415527"/>
                <a:gd name="connsiteX98" fmla="*/ 310963 w 520182"/>
                <a:gd name="connsiteY98" fmla="*/ 244844 h 415527"/>
                <a:gd name="connsiteX99" fmla="*/ 310963 w 520182"/>
                <a:gd name="connsiteY99" fmla="*/ 409588 h 415527"/>
                <a:gd name="connsiteX100" fmla="*/ 305141 w 520182"/>
                <a:gd name="connsiteY100" fmla="*/ 415409 h 415527"/>
                <a:gd name="connsiteX101" fmla="*/ 299320 w 520182"/>
                <a:gd name="connsiteY101" fmla="*/ 409588 h 415527"/>
                <a:gd name="connsiteX102" fmla="*/ 299320 w 520182"/>
                <a:gd name="connsiteY102" fmla="*/ 244844 h 415527"/>
                <a:gd name="connsiteX103" fmla="*/ 317832 w 520182"/>
                <a:gd name="connsiteY103" fmla="*/ 198623 h 415527"/>
                <a:gd name="connsiteX104" fmla="*/ 397235 w 520182"/>
                <a:gd name="connsiteY104" fmla="*/ 114912 h 415527"/>
                <a:gd name="connsiteX105" fmla="*/ 396886 w 520182"/>
                <a:gd name="connsiteY105" fmla="*/ 93722 h 415527"/>
                <a:gd name="connsiteX106" fmla="*/ 374881 w 520182"/>
                <a:gd name="connsiteY106" fmla="*/ 93722 h 415527"/>
                <a:gd name="connsiteX107" fmla="*/ 295827 w 520182"/>
                <a:gd name="connsiteY107" fmla="*/ 171728 h 415527"/>
                <a:gd name="connsiteX108" fmla="*/ 265673 w 520182"/>
                <a:gd name="connsiteY108" fmla="*/ 184070 h 415527"/>
                <a:gd name="connsiteX109" fmla="*/ 254729 w 520182"/>
                <a:gd name="connsiteY109" fmla="*/ 184070 h 415527"/>
                <a:gd name="connsiteX110" fmla="*/ 224574 w 520182"/>
                <a:gd name="connsiteY110" fmla="*/ 171728 h 415527"/>
                <a:gd name="connsiteX111" fmla="*/ 145520 w 520182"/>
                <a:gd name="connsiteY111" fmla="*/ 93722 h 415527"/>
                <a:gd name="connsiteX112" fmla="*/ 123516 w 520182"/>
                <a:gd name="connsiteY112" fmla="*/ 93722 h 415527"/>
                <a:gd name="connsiteX113" fmla="*/ 123166 w 520182"/>
                <a:gd name="connsiteY113" fmla="*/ 114796 h 415527"/>
                <a:gd name="connsiteX114" fmla="*/ 202569 w 520182"/>
                <a:gd name="connsiteY114" fmla="*/ 198506 h 415527"/>
                <a:gd name="connsiteX115" fmla="*/ 221081 w 520182"/>
                <a:gd name="connsiteY115" fmla="*/ 244728 h 415527"/>
                <a:gd name="connsiteX116" fmla="*/ 221081 w 520182"/>
                <a:gd name="connsiteY116" fmla="*/ 409472 h 415527"/>
                <a:gd name="connsiteX117" fmla="*/ 215260 w 520182"/>
                <a:gd name="connsiteY117" fmla="*/ 415293 h 415527"/>
                <a:gd name="connsiteX118" fmla="*/ 209439 w 520182"/>
                <a:gd name="connsiteY118" fmla="*/ 409472 h 415527"/>
                <a:gd name="connsiteX119" fmla="*/ 209439 w 520182"/>
                <a:gd name="connsiteY119" fmla="*/ 244728 h 415527"/>
                <a:gd name="connsiteX120" fmla="*/ 194187 w 520182"/>
                <a:gd name="connsiteY120" fmla="*/ 206540 h 415527"/>
                <a:gd name="connsiteX121" fmla="*/ 114784 w 520182"/>
                <a:gd name="connsiteY121" fmla="*/ 122829 h 415527"/>
                <a:gd name="connsiteX122" fmla="*/ 115366 w 520182"/>
                <a:gd name="connsiteY122" fmla="*/ 85456 h 415527"/>
                <a:gd name="connsiteX123" fmla="*/ 134576 w 520182"/>
                <a:gd name="connsiteY123" fmla="*/ 77641 h 415527"/>
                <a:gd name="connsiteX124" fmla="*/ 260085 w 520182"/>
                <a:gd name="connsiteY124" fmla="*/ 71020 h 415527"/>
                <a:gd name="connsiteX125" fmla="*/ 297923 w 520182"/>
                <a:gd name="connsiteY125" fmla="*/ 110954 h 415527"/>
                <a:gd name="connsiteX126" fmla="*/ 260085 w 520182"/>
                <a:gd name="connsiteY126" fmla="*/ 150889 h 415527"/>
                <a:gd name="connsiteX127" fmla="*/ 222246 w 520182"/>
                <a:gd name="connsiteY127" fmla="*/ 110954 h 415527"/>
                <a:gd name="connsiteX128" fmla="*/ 260085 w 520182"/>
                <a:gd name="connsiteY128" fmla="*/ 71020 h 415527"/>
                <a:gd name="connsiteX129" fmla="*/ 167293 w 520182"/>
                <a:gd name="connsiteY129" fmla="*/ 38420 h 415527"/>
                <a:gd name="connsiteX130" fmla="*/ 175559 w 520182"/>
                <a:gd name="connsiteY130" fmla="*/ 38420 h 415527"/>
                <a:gd name="connsiteX131" fmla="*/ 194071 w 520182"/>
                <a:gd name="connsiteY131" fmla="*/ 56699 h 415527"/>
                <a:gd name="connsiteX132" fmla="*/ 194071 w 520182"/>
                <a:gd name="connsiteY132" fmla="*/ 64965 h 415527"/>
                <a:gd name="connsiteX133" fmla="*/ 189880 w 520182"/>
                <a:gd name="connsiteY133" fmla="*/ 66712 h 415527"/>
                <a:gd name="connsiteX134" fmla="*/ 185805 w 520182"/>
                <a:gd name="connsiteY134" fmla="*/ 65082 h 415527"/>
                <a:gd name="connsiteX135" fmla="*/ 185805 w 520182"/>
                <a:gd name="connsiteY135" fmla="*/ 64965 h 415527"/>
                <a:gd name="connsiteX136" fmla="*/ 167293 w 520182"/>
                <a:gd name="connsiteY136" fmla="*/ 46686 h 415527"/>
                <a:gd name="connsiteX137" fmla="*/ 167293 w 520182"/>
                <a:gd name="connsiteY137" fmla="*/ 38420 h 415527"/>
                <a:gd name="connsiteX138" fmla="*/ 344959 w 520182"/>
                <a:gd name="connsiteY138" fmla="*/ 37605 h 415527"/>
                <a:gd name="connsiteX139" fmla="*/ 353226 w 520182"/>
                <a:gd name="connsiteY139" fmla="*/ 37605 h 415527"/>
                <a:gd name="connsiteX140" fmla="*/ 353226 w 520182"/>
                <a:gd name="connsiteY140" fmla="*/ 45872 h 415527"/>
                <a:gd name="connsiteX141" fmla="*/ 334714 w 520182"/>
                <a:gd name="connsiteY141" fmla="*/ 64151 h 415527"/>
                <a:gd name="connsiteX142" fmla="*/ 330639 w 520182"/>
                <a:gd name="connsiteY142" fmla="*/ 65781 h 415527"/>
                <a:gd name="connsiteX143" fmla="*/ 330639 w 520182"/>
                <a:gd name="connsiteY143" fmla="*/ 65897 h 415527"/>
                <a:gd name="connsiteX144" fmla="*/ 326447 w 520182"/>
                <a:gd name="connsiteY144" fmla="*/ 64151 h 415527"/>
                <a:gd name="connsiteX145" fmla="*/ 326447 w 520182"/>
                <a:gd name="connsiteY145" fmla="*/ 55884 h 415527"/>
                <a:gd name="connsiteX146" fmla="*/ 260084 w 520182"/>
                <a:gd name="connsiteY146" fmla="*/ 0 h 415527"/>
                <a:gd name="connsiteX147" fmla="*/ 265906 w 520182"/>
                <a:gd name="connsiteY147" fmla="*/ 5821 h 415527"/>
                <a:gd name="connsiteX148" fmla="*/ 265906 w 520182"/>
                <a:gd name="connsiteY148" fmla="*/ 31668 h 415527"/>
                <a:gd name="connsiteX149" fmla="*/ 260084 w 520182"/>
                <a:gd name="connsiteY149" fmla="*/ 37489 h 415527"/>
                <a:gd name="connsiteX150" fmla="*/ 254263 w 520182"/>
                <a:gd name="connsiteY150" fmla="*/ 31668 h 415527"/>
                <a:gd name="connsiteX151" fmla="*/ 254263 w 520182"/>
                <a:gd name="connsiteY151" fmla="*/ 5821 h 415527"/>
                <a:gd name="connsiteX152" fmla="*/ 260084 w 520182"/>
                <a:gd name="connsiteY152" fmla="*/ 0 h 41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20182" h="415527">
                  <a:moveTo>
                    <a:pt x="260317" y="310975"/>
                  </a:moveTo>
                  <a:cubicBezTo>
                    <a:pt x="263577" y="310975"/>
                    <a:pt x="266139" y="313536"/>
                    <a:pt x="266139" y="316796"/>
                  </a:cubicBezTo>
                  <a:lnTo>
                    <a:pt x="266139" y="409472"/>
                  </a:lnTo>
                  <a:cubicBezTo>
                    <a:pt x="266139" y="412732"/>
                    <a:pt x="263577" y="415293"/>
                    <a:pt x="260317" y="415293"/>
                  </a:cubicBezTo>
                  <a:cubicBezTo>
                    <a:pt x="257057" y="415293"/>
                    <a:pt x="254496" y="412732"/>
                    <a:pt x="254496" y="409472"/>
                  </a:cubicBezTo>
                  <a:lnTo>
                    <a:pt x="254496" y="316796"/>
                  </a:lnTo>
                  <a:cubicBezTo>
                    <a:pt x="254496" y="313536"/>
                    <a:pt x="257057" y="310975"/>
                    <a:pt x="260317" y="310975"/>
                  </a:cubicBezTo>
                  <a:close/>
                  <a:moveTo>
                    <a:pt x="367314" y="209219"/>
                  </a:moveTo>
                  <a:cubicBezTo>
                    <a:pt x="352877" y="209219"/>
                    <a:pt x="341118" y="221909"/>
                    <a:pt x="341118" y="237510"/>
                  </a:cubicBezTo>
                  <a:cubicBezTo>
                    <a:pt x="341118" y="253112"/>
                    <a:pt x="352877" y="265802"/>
                    <a:pt x="367314" y="265802"/>
                  </a:cubicBezTo>
                  <a:cubicBezTo>
                    <a:pt x="381751" y="265802"/>
                    <a:pt x="393510" y="253112"/>
                    <a:pt x="393510" y="237510"/>
                  </a:cubicBezTo>
                  <a:cubicBezTo>
                    <a:pt x="393510" y="221909"/>
                    <a:pt x="381751" y="209219"/>
                    <a:pt x="367314" y="209219"/>
                  </a:cubicBezTo>
                  <a:close/>
                  <a:moveTo>
                    <a:pt x="152740" y="209219"/>
                  </a:moveTo>
                  <a:cubicBezTo>
                    <a:pt x="138303" y="209219"/>
                    <a:pt x="126544" y="221909"/>
                    <a:pt x="126544" y="237510"/>
                  </a:cubicBezTo>
                  <a:cubicBezTo>
                    <a:pt x="126544" y="253112"/>
                    <a:pt x="138303" y="265802"/>
                    <a:pt x="152740" y="265802"/>
                  </a:cubicBezTo>
                  <a:cubicBezTo>
                    <a:pt x="167177" y="265802"/>
                    <a:pt x="178936" y="253112"/>
                    <a:pt x="178936" y="237510"/>
                  </a:cubicBezTo>
                  <a:cubicBezTo>
                    <a:pt x="178936" y="221909"/>
                    <a:pt x="167177" y="209219"/>
                    <a:pt x="152740" y="209219"/>
                  </a:cubicBezTo>
                  <a:close/>
                  <a:moveTo>
                    <a:pt x="27085" y="204576"/>
                  </a:moveTo>
                  <a:cubicBezTo>
                    <a:pt x="34100" y="204562"/>
                    <a:pt x="41144" y="207065"/>
                    <a:pt x="46325" y="212129"/>
                  </a:cubicBezTo>
                  <a:lnTo>
                    <a:pt x="125495" y="290135"/>
                  </a:lnTo>
                  <a:cubicBezTo>
                    <a:pt x="131317" y="295956"/>
                    <a:pt x="139234" y="299100"/>
                    <a:pt x="147500" y="299100"/>
                  </a:cubicBezTo>
                  <a:lnTo>
                    <a:pt x="158444" y="299100"/>
                  </a:lnTo>
                  <a:cubicBezTo>
                    <a:pt x="166594" y="299100"/>
                    <a:pt x="174627" y="295840"/>
                    <a:pt x="180449" y="290135"/>
                  </a:cubicBezTo>
                  <a:lnTo>
                    <a:pt x="193838" y="276862"/>
                  </a:lnTo>
                  <a:lnTo>
                    <a:pt x="201871" y="276862"/>
                  </a:lnTo>
                  <a:cubicBezTo>
                    <a:pt x="204200" y="279191"/>
                    <a:pt x="204200" y="282917"/>
                    <a:pt x="201871" y="285129"/>
                  </a:cubicBezTo>
                  <a:lnTo>
                    <a:pt x="188482" y="298401"/>
                  </a:lnTo>
                  <a:cubicBezTo>
                    <a:pt x="180449" y="306318"/>
                    <a:pt x="169738" y="310743"/>
                    <a:pt x="158328" y="310743"/>
                  </a:cubicBezTo>
                  <a:lnTo>
                    <a:pt x="147384" y="310743"/>
                  </a:lnTo>
                  <a:cubicBezTo>
                    <a:pt x="135974" y="310743"/>
                    <a:pt x="125263" y="306318"/>
                    <a:pt x="117229" y="298401"/>
                  </a:cubicBezTo>
                  <a:lnTo>
                    <a:pt x="38175" y="220396"/>
                  </a:lnTo>
                  <a:cubicBezTo>
                    <a:pt x="32354" y="214691"/>
                    <a:pt x="21992" y="214691"/>
                    <a:pt x="16171" y="220396"/>
                  </a:cubicBezTo>
                  <a:cubicBezTo>
                    <a:pt x="10233" y="226333"/>
                    <a:pt x="10117" y="235531"/>
                    <a:pt x="15821" y="241585"/>
                  </a:cubicBezTo>
                  <a:lnTo>
                    <a:pt x="95224" y="325296"/>
                  </a:lnTo>
                  <a:cubicBezTo>
                    <a:pt x="107216" y="337870"/>
                    <a:pt x="113736" y="354286"/>
                    <a:pt x="113736" y="371517"/>
                  </a:cubicBezTo>
                  <a:lnTo>
                    <a:pt x="113736" y="409705"/>
                  </a:lnTo>
                  <a:cubicBezTo>
                    <a:pt x="113736" y="412965"/>
                    <a:pt x="111175" y="415527"/>
                    <a:pt x="107915" y="415527"/>
                  </a:cubicBezTo>
                  <a:cubicBezTo>
                    <a:pt x="104655" y="415527"/>
                    <a:pt x="102094" y="412965"/>
                    <a:pt x="102094" y="409705"/>
                  </a:cubicBezTo>
                  <a:lnTo>
                    <a:pt x="102094" y="371517"/>
                  </a:lnTo>
                  <a:cubicBezTo>
                    <a:pt x="102094" y="357313"/>
                    <a:pt x="96738" y="343691"/>
                    <a:pt x="86842" y="333329"/>
                  </a:cubicBezTo>
                  <a:lnTo>
                    <a:pt x="7439" y="249619"/>
                  </a:lnTo>
                  <a:cubicBezTo>
                    <a:pt x="-2690" y="238907"/>
                    <a:pt x="-2457" y="222491"/>
                    <a:pt x="8021" y="212129"/>
                  </a:cubicBezTo>
                  <a:cubicBezTo>
                    <a:pt x="13085" y="207123"/>
                    <a:pt x="20071" y="204591"/>
                    <a:pt x="27085" y="204576"/>
                  </a:cubicBezTo>
                  <a:close/>
                  <a:moveTo>
                    <a:pt x="493331" y="204241"/>
                  </a:moveTo>
                  <a:cubicBezTo>
                    <a:pt x="500273" y="204241"/>
                    <a:pt x="507200" y="206832"/>
                    <a:pt x="512497" y="212012"/>
                  </a:cubicBezTo>
                  <a:lnTo>
                    <a:pt x="512148" y="212012"/>
                  </a:lnTo>
                  <a:cubicBezTo>
                    <a:pt x="517387" y="217135"/>
                    <a:pt x="520182" y="223888"/>
                    <a:pt x="520182" y="231106"/>
                  </a:cubicBezTo>
                  <a:cubicBezTo>
                    <a:pt x="520182" y="237976"/>
                    <a:pt x="517620" y="244496"/>
                    <a:pt x="512847" y="249502"/>
                  </a:cubicBezTo>
                  <a:lnTo>
                    <a:pt x="433444" y="333213"/>
                  </a:lnTo>
                  <a:cubicBezTo>
                    <a:pt x="423664" y="343575"/>
                    <a:pt x="418192" y="357197"/>
                    <a:pt x="418192" y="371401"/>
                  </a:cubicBezTo>
                  <a:lnTo>
                    <a:pt x="418192" y="409589"/>
                  </a:lnTo>
                  <a:cubicBezTo>
                    <a:pt x="418192" y="412848"/>
                    <a:pt x="415630" y="415410"/>
                    <a:pt x="412370" y="415410"/>
                  </a:cubicBezTo>
                  <a:cubicBezTo>
                    <a:pt x="409110" y="415410"/>
                    <a:pt x="406549" y="412848"/>
                    <a:pt x="406549" y="409589"/>
                  </a:cubicBezTo>
                  <a:lnTo>
                    <a:pt x="406549" y="371401"/>
                  </a:lnTo>
                  <a:cubicBezTo>
                    <a:pt x="406549" y="354169"/>
                    <a:pt x="413185" y="337753"/>
                    <a:pt x="425061" y="325179"/>
                  </a:cubicBezTo>
                  <a:lnTo>
                    <a:pt x="504464" y="241468"/>
                  </a:lnTo>
                  <a:cubicBezTo>
                    <a:pt x="507142" y="238674"/>
                    <a:pt x="508655" y="234949"/>
                    <a:pt x="508655" y="231106"/>
                  </a:cubicBezTo>
                  <a:cubicBezTo>
                    <a:pt x="508655" y="227032"/>
                    <a:pt x="507025" y="223189"/>
                    <a:pt x="504115" y="220279"/>
                  </a:cubicBezTo>
                  <a:cubicBezTo>
                    <a:pt x="498060" y="214341"/>
                    <a:pt x="488164" y="214341"/>
                    <a:pt x="482110" y="220279"/>
                  </a:cubicBezTo>
                  <a:lnTo>
                    <a:pt x="403056" y="298285"/>
                  </a:lnTo>
                  <a:cubicBezTo>
                    <a:pt x="395023" y="306202"/>
                    <a:pt x="384312" y="310626"/>
                    <a:pt x="372902" y="310626"/>
                  </a:cubicBezTo>
                  <a:lnTo>
                    <a:pt x="361958" y="310626"/>
                  </a:lnTo>
                  <a:cubicBezTo>
                    <a:pt x="350664" y="310626"/>
                    <a:pt x="339837" y="306202"/>
                    <a:pt x="331803" y="298285"/>
                  </a:cubicBezTo>
                  <a:lnTo>
                    <a:pt x="318414" y="285012"/>
                  </a:lnTo>
                  <a:cubicBezTo>
                    <a:pt x="316202" y="282683"/>
                    <a:pt x="316202" y="279074"/>
                    <a:pt x="318414" y="276746"/>
                  </a:cubicBezTo>
                  <a:cubicBezTo>
                    <a:pt x="320743" y="274534"/>
                    <a:pt x="324352" y="274417"/>
                    <a:pt x="326680" y="276746"/>
                  </a:cubicBezTo>
                  <a:lnTo>
                    <a:pt x="340069" y="290018"/>
                  </a:lnTo>
                  <a:cubicBezTo>
                    <a:pt x="345891" y="295840"/>
                    <a:pt x="353808" y="298983"/>
                    <a:pt x="362074" y="298983"/>
                  </a:cubicBezTo>
                  <a:lnTo>
                    <a:pt x="373018" y="298983"/>
                  </a:lnTo>
                  <a:cubicBezTo>
                    <a:pt x="381284" y="298983"/>
                    <a:pt x="389202" y="295840"/>
                    <a:pt x="395023" y="290018"/>
                  </a:cubicBezTo>
                  <a:lnTo>
                    <a:pt x="474077" y="212012"/>
                  </a:lnTo>
                  <a:cubicBezTo>
                    <a:pt x="479433" y="206832"/>
                    <a:pt x="486389" y="204241"/>
                    <a:pt x="493331" y="204241"/>
                  </a:cubicBezTo>
                  <a:close/>
                  <a:moveTo>
                    <a:pt x="367314" y="197576"/>
                  </a:moveTo>
                  <a:cubicBezTo>
                    <a:pt x="388154" y="197576"/>
                    <a:pt x="405152" y="215506"/>
                    <a:pt x="405152" y="237510"/>
                  </a:cubicBezTo>
                  <a:cubicBezTo>
                    <a:pt x="405152" y="259515"/>
                    <a:pt x="388154" y="277445"/>
                    <a:pt x="367314" y="277445"/>
                  </a:cubicBezTo>
                  <a:cubicBezTo>
                    <a:pt x="346473" y="277445"/>
                    <a:pt x="329475" y="259515"/>
                    <a:pt x="329475" y="237510"/>
                  </a:cubicBezTo>
                  <a:cubicBezTo>
                    <a:pt x="329475" y="215506"/>
                    <a:pt x="346473" y="197576"/>
                    <a:pt x="367314" y="197576"/>
                  </a:cubicBezTo>
                  <a:close/>
                  <a:moveTo>
                    <a:pt x="152740" y="197576"/>
                  </a:moveTo>
                  <a:cubicBezTo>
                    <a:pt x="173580" y="197576"/>
                    <a:pt x="190578" y="215506"/>
                    <a:pt x="190578" y="237510"/>
                  </a:cubicBezTo>
                  <a:cubicBezTo>
                    <a:pt x="190578" y="259515"/>
                    <a:pt x="173580" y="277445"/>
                    <a:pt x="152740" y="277445"/>
                  </a:cubicBezTo>
                  <a:cubicBezTo>
                    <a:pt x="131899" y="277445"/>
                    <a:pt x="114901" y="259515"/>
                    <a:pt x="114901" y="237510"/>
                  </a:cubicBezTo>
                  <a:cubicBezTo>
                    <a:pt x="114901" y="215506"/>
                    <a:pt x="131899" y="197576"/>
                    <a:pt x="152740" y="197576"/>
                  </a:cubicBezTo>
                  <a:close/>
                  <a:moveTo>
                    <a:pt x="260085" y="82546"/>
                  </a:moveTo>
                  <a:cubicBezTo>
                    <a:pt x="245648" y="82546"/>
                    <a:pt x="233889" y="95237"/>
                    <a:pt x="233889" y="110838"/>
                  </a:cubicBezTo>
                  <a:cubicBezTo>
                    <a:pt x="233889" y="126439"/>
                    <a:pt x="245648" y="139130"/>
                    <a:pt x="260085" y="139130"/>
                  </a:cubicBezTo>
                  <a:cubicBezTo>
                    <a:pt x="274522" y="139130"/>
                    <a:pt x="286281" y="126439"/>
                    <a:pt x="286281" y="110838"/>
                  </a:cubicBezTo>
                  <a:cubicBezTo>
                    <a:pt x="286281" y="95237"/>
                    <a:pt x="274522" y="82546"/>
                    <a:pt x="260085" y="82546"/>
                  </a:cubicBezTo>
                  <a:close/>
                  <a:moveTo>
                    <a:pt x="134576" y="77641"/>
                  </a:moveTo>
                  <a:cubicBezTo>
                    <a:pt x="141533" y="77656"/>
                    <a:pt x="148489" y="80275"/>
                    <a:pt x="153787" y="85456"/>
                  </a:cubicBezTo>
                  <a:lnTo>
                    <a:pt x="232840" y="163462"/>
                  </a:lnTo>
                  <a:cubicBezTo>
                    <a:pt x="238662" y="169167"/>
                    <a:pt x="246695" y="172427"/>
                    <a:pt x="254845" y="172427"/>
                  </a:cubicBezTo>
                  <a:lnTo>
                    <a:pt x="265789" y="172427"/>
                  </a:lnTo>
                  <a:cubicBezTo>
                    <a:pt x="274055" y="172427"/>
                    <a:pt x="281856" y="169283"/>
                    <a:pt x="287794" y="163462"/>
                  </a:cubicBezTo>
                  <a:lnTo>
                    <a:pt x="366848" y="85456"/>
                  </a:lnTo>
                  <a:cubicBezTo>
                    <a:pt x="377442" y="74978"/>
                    <a:pt x="394674" y="75094"/>
                    <a:pt x="405268" y="85456"/>
                  </a:cubicBezTo>
                  <a:cubicBezTo>
                    <a:pt x="415747" y="95818"/>
                    <a:pt x="415980" y="112234"/>
                    <a:pt x="405850" y="122946"/>
                  </a:cubicBezTo>
                  <a:lnTo>
                    <a:pt x="405618" y="122946"/>
                  </a:lnTo>
                  <a:lnTo>
                    <a:pt x="326215" y="206656"/>
                  </a:lnTo>
                  <a:cubicBezTo>
                    <a:pt x="316435" y="217018"/>
                    <a:pt x="310963" y="230640"/>
                    <a:pt x="310963" y="244844"/>
                  </a:cubicBezTo>
                  <a:lnTo>
                    <a:pt x="310963" y="409588"/>
                  </a:lnTo>
                  <a:cubicBezTo>
                    <a:pt x="310963" y="412848"/>
                    <a:pt x="308401" y="415409"/>
                    <a:pt x="305141" y="415409"/>
                  </a:cubicBezTo>
                  <a:cubicBezTo>
                    <a:pt x="301881" y="415409"/>
                    <a:pt x="299320" y="412848"/>
                    <a:pt x="299320" y="409588"/>
                  </a:cubicBezTo>
                  <a:lnTo>
                    <a:pt x="299320" y="244844"/>
                  </a:lnTo>
                  <a:cubicBezTo>
                    <a:pt x="299320" y="227613"/>
                    <a:pt x="305956" y="211197"/>
                    <a:pt x="317832" y="198623"/>
                  </a:cubicBezTo>
                  <a:lnTo>
                    <a:pt x="397235" y="114912"/>
                  </a:lnTo>
                  <a:cubicBezTo>
                    <a:pt x="402940" y="108858"/>
                    <a:pt x="402823" y="99544"/>
                    <a:pt x="396886" y="93722"/>
                  </a:cubicBezTo>
                  <a:cubicBezTo>
                    <a:pt x="390831" y="87785"/>
                    <a:pt x="380935" y="87668"/>
                    <a:pt x="374881" y="93722"/>
                  </a:cubicBezTo>
                  <a:lnTo>
                    <a:pt x="295827" y="171728"/>
                  </a:lnTo>
                  <a:cubicBezTo>
                    <a:pt x="287794" y="179645"/>
                    <a:pt x="277083" y="184070"/>
                    <a:pt x="265673" y="184070"/>
                  </a:cubicBezTo>
                  <a:lnTo>
                    <a:pt x="254729" y="184070"/>
                  </a:lnTo>
                  <a:cubicBezTo>
                    <a:pt x="243319" y="184070"/>
                    <a:pt x="232608" y="179645"/>
                    <a:pt x="224574" y="171728"/>
                  </a:cubicBezTo>
                  <a:lnTo>
                    <a:pt x="145520" y="93722"/>
                  </a:lnTo>
                  <a:cubicBezTo>
                    <a:pt x="139466" y="87668"/>
                    <a:pt x="129570" y="87668"/>
                    <a:pt x="123516" y="93722"/>
                  </a:cubicBezTo>
                  <a:cubicBezTo>
                    <a:pt x="117578" y="99544"/>
                    <a:pt x="117462" y="108742"/>
                    <a:pt x="123166" y="114796"/>
                  </a:cubicBezTo>
                  <a:lnTo>
                    <a:pt x="202569" y="198506"/>
                  </a:lnTo>
                  <a:cubicBezTo>
                    <a:pt x="214561" y="211081"/>
                    <a:pt x="221081" y="227497"/>
                    <a:pt x="221081" y="244728"/>
                  </a:cubicBezTo>
                  <a:lnTo>
                    <a:pt x="221081" y="409472"/>
                  </a:lnTo>
                  <a:cubicBezTo>
                    <a:pt x="221081" y="412732"/>
                    <a:pt x="218520" y="415293"/>
                    <a:pt x="215260" y="415293"/>
                  </a:cubicBezTo>
                  <a:cubicBezTo>
                    <a:pt x="212000" y="415293"/>
                    <a:pt x="209439" y="412732"/>
                    <a:pt x="209439" y="409472"/>
                  </a:cubicBezTo>
                  <a:lnTo>
                    <a:pt x="209439" y="244728"/>
                  </a:lnTo>
                  <a:cubicBezTo>
                    <a:pt x="209439" y="230524"/>
                    <a:pt x="204083" y="216902"/>
                    <a:pt x="194187" y="206540"/>
                  </a:cubicBezTo>
                  <a:lnTo>
                    <a:pt x="114784" y="122829"/>
                  </a:lnTo>
                  <a:cubicBezTo>
                    <a:pt x="104655" y="112234"/>
                    <a:pt x="104888" y="95818"/>
                    <a:pt x="115366" y="85456"/>
                  </a:cubicBezTo>
                  <a:cubicBezTo>
                    <a:pt x="120663" y="80217"/>
                    <a:pt x="127620" y="77627"/>
                    <a:pt x="134576" y="77641"/>
                  </a:cubicBezTo>
                  <a:close/>
                  <a:moveTo>
                    <a:pt x="260085" y="71020"/>
                  </a:moveTo>
                  <a:cubicBezTo>
                    <a:pt x="280925" y="71020"/>
                    <a:pt x="297923" y="88950"/>
                    <a:pt x="297923" y="110954"/>
                  </a:cubicBezTo>
                  <a:cubicBezTo>
                    <a:pt x="297923" y="132959"/>
                    <a:pt x="280925" y="150889"/>
                    <a:pt x="260085" y="150889"/>
                  </a:cubicBezTo>
                  <a:cubicBezTo>
                    <a:pt x="239244" y="150889"/>
                    <a:pt x="222246" y="132959"/>
                    <a:pt x="222246" y="110954"/>
                  </a:cubicBezTo>
                  <a:cubicBezTo>
                    <a:pt x="222246" y="88950"/>
                    <a:pt x="239244" y="71020"/>
                    <a:pt x="260085" y="71020"/>
                  </a:cubicBezTo>
                  <a:close/>
                  <a:moveTo>
                    <a:pt x="167293" y="38420"/>
                  </a:moveTo>
                  <a:cubicBezTo>
                    <a:pt x="169622" y="36208"/>
                    <a:pt x="173231" y="36208"/>
                    <a:pt x="175559" y="38420"/>
                  </a:cubicBezTo>
                  <a:lnTo>
                    <a:pt x="194071" y="56699"/>
                  </a:lnTo>
                  <a:cubicBezTo>
                    <a:pt x="196283" y="59028"/>
                    <a:pt x="196283" y="62637"/>
                    <a:pt x="194071" y="64965"/>
                  </a:cubicBezTo>
                  <a:cubicBezTo>
                    <a:pt x="192907" y="66130"/>
                    <a:pt x="191393" y="66712"/>
                    <a:pt x="189880" y="66712"/>
                  </a:cubicBezTo>
                  <a:cubicBezTo>
                    <a:pt x="188366" y="66712"/>
                    <a:pt x="186969" y="66246"/>
                    <a:pt x="185805" y="65082"/>
                  </a:cubicBezTo>
                  <a:lnTo>
                    <a:pt x="185805" y="64965"/>
                  </a:lnTo>
                  <a:lnTo>
                    <a:pt x="167293" y="46686"/>
                  </a:lnTo>
                  <a:cubicBezTo>
                    <a:pt x="165081" y="44358"/>
                    <a:pt x="165081" y="40749"/>
                    <a:pt x="167293" y="38420"/>
                  </a:cubicBezTo>
                  <a:close/>
                  <a:moveTo>
                    <a:pt x="344959" y="37605"/>
                  </a:moveTo>
                  <a:cubicBezTo>
                    <a:pt x="347288" y="35277"/>
                    <a:pt x="351013" y="35277"/>
                    <a:pt x="353226" y="37605"/>
                  </a:cubicBezTo>
                  <a:cubicBezTo>
                    <a:pt x="355554" y="39934"/>
                    <a:pt x="355554" y="43660"/>
                    <a:pt x="353226" y="45872"/>
                  </a:cubicBezTo>
                  <a:lnTo>
                    <a:pt x="334714" y="64151"/>
                  </a:lnTo>
                  <a:cubicBezTo>
                    <a:pt x="333549" y="65199"/>
                    <a:pt x="332152" y="65781"/>
                    <a:pt x="330639" y="65781"/>
                  </a:cubicBezTo>
                  <a:lnTo>
                    <a:pt x="330639" y="65897"/>
                  </a:lnTo>
                  <a:cubicBezTo>
                    <a:pt x="329125" y="65897"/>
                    <a:pt x="327612" y="65315"/>
                    <a:pt x="326447" y="64151"/>
                  </a:cubicBezTo>
                  <a:cubicBezTo>
                    <a:pt x="324119" y="61822"/>
                    <a:pt x="324119" y="58096"/>
                    <a:pt x="326447" y="55884"/>
                  </a:cubicBezTo>
                  <a:close/>
                  <a:moveTo>
                    <a:pt x="260084" y="0"/>
                  </a:moveTo>
                  <a:cubicBezTo>
                    <a:pt x="263344" y="0"/>
                    <a:pt x="265906" y="2561"/>
                    <a:pt x="265906" y="5821"/>
                  </a:cubicBezTo>
                  <a:lnTo>
                    <a:pt x="265906" y="31668"/>
                  </a:lnTo>
                  <a:cubicBezTo>
                    <a:pt x="265906" y="34928"/>
                    <a:pt x="263344" y="37489"/>
                    <a:pt x="260084" y="37489"/>
                  </a:cubicBezTo>
                  <a:cubicBezTo>
                    <a:pt x="256824" y="37489"/>
                    <a:pt x="254263" y="34928"/>
                    <a:pt x="254263" y="31668"/>
                  </a:cubicBezTo>
                  <a:lnTo>
                    <a:pt x="254263" y="5821"/>
                  </a:lnTo>
                  <a:cubicBezTo>
                    <a:pt x="254263" y="2561"/>
                    <a:pt x="256824" y="0"/>
                    <a:pt x="260084" y="0"/>
                  </a:cubicBezTo>
                  <a:close/>
                </a:path>
              </a:pathLst>
            </a:custGeom>
            <a:solidFill>
              <a:schemeClr val="accent2"/>
            </a:solidFill>
            <a:ln w="11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9F5BC42C-17EA-9E29-881C-252862603C53}"/>
                </a:ext>
              </a:extLst>
            </p:cNvPr>
            <p:cNvSpPr/>
            <p:nvPr/>
          </p:nvSpPr>
          <p:spPr>
            <a:xfrm>
              <a:off x="7031057" y="1789370"/>
              <a:ext cx="542303" cy="420880"/>
            </a:xfrm>
            <a:custGeom>
              <a:avLst/>
              <a:gdLst>
                <a:gd name="connsiteX0" fmla="*/ 13756 w 542303"/>
                <a:gd name="connsiteY0" fmla="*/ 365195 h 420880"/>
                <a:gd name="connsiteX1" fmla="*/ 62696 w 542303"/>
                <a:gd name="connsiteY1" fmla="*/ 407653 h 420880"/>
                <a:gd name="connsiteX2" fmla="*/ 479607 w 542303"/>
                <a:gd name="connsiteY2" fmla="*/ 407653 h 420880"/>
                <a:gd name="connsiteX3" fmla="*/ 479872 w 542303"/>
                <a:gd name="connsiteY3" fmla="*/ 407653 h 420880"/>
                <a:gd name="connsiteX4" fmla="*/ 528812 w 542303"/>
                <a:gd name="connsiteY4" fmla="*/ 365195 h 420880"/>
                <a:gd name="connsiteX5" fmla="*/ 356465 w 542303"/>
                <a:gd name="connsiteY5" fmla="*/ 365195 h 420880"/>
                <a:gd name="connsiteX6" fmla="*/ 339006 w 542303"/>
                <a:gd name="connsiteY6" fmla="*/ 381861 h 420880"/>
                <a:gd name="connsiteX7" fmla="*/ 334376 w 542303"/>
                <a:gd name="connsiteY7" fmla="*/ 383713 h 420880"/>
                <a:gd name="connsiteX8" fmla="*/ 208324 w 542303"/>
                <a:gd name="connsiteY8" fmla="*/ 383713 h 420880"/>
                <a:gd name="connsiteX9" fmla="*/ 203694 w 542303"/>
                <a:gd name="connsiteY9" fmla="*/ 381861 h 420880"/>
                <a:gd name="connsiteX10" fmla="*/ 186235 w 542303"/>
                <a:gd name="connsiteY10" fmla="*/ 365195 h 420880"/>
                <a:gd name="connsiteX11" fmla="*/ 6613 w 542303"/>
                <a:gd name="connsiteY11" fmla="*/ 351968 h 420880"/>
                <a:gd name="connsiteX12" fmla="*/ 188616 w 542303"/>
                <a:gd name="connsiteY12" fmla="*/ 351968 h 420880"/>
                <a:gd name="connsiteX13" fmla="*/ 193245 w 542303"/>
                <a:gd name="connsiteY13" fmla="*/ 353820 h 420880"/>
                <a:gd name="connsiteX14" fmla="*/ 210705 w 542303"/>
                <a:gd name="connsiteY14" fmla="*/ 370486 h 420880"/>
                <a:gd name="connsiteX15" fmla="*/ 331466 w 542303"/>
                <a:gd name="connsiteY15" fmla="*/ 370486 h 420880"/>
                <a:gd name="connsiteX16" fmla="*/ 348926 w 542303"/>
                <a:gd name="connsiteY16" fmla="*/ 353820 h 420880"/>
                <a:gd name="connsiteX17" fmla="*/ 353555 w 542303"/>
                <a:gd name="connsiteY17" fmla="*/ 351968 h 420880"/>
                <a:gd name="connsiteX18" fmla="*/ 535690 w 542303"/>
                <a:gd name="connsiteY18" fmla="*/ 351968 h 420880"/>
                <a:gd name="connsiteX19" fmla="*/ 542303 w 542303"/>
                <a:gd name="connsiteY19" fmla="*/ 358581 h 420880"/>
                <a:gd name="connsiteX20" fmla="*/ 479740 w 542303"/>
                <a:gd name="connsiteY20" fmla="*/ 420880 h 420880"/>
                <a:gd name="connsiteX21" fmla="*/ 62696 w 542303"/>
                <a:gd name="connsiteY21" fmla="*/ 420880 h 420880"/>
                <a:gd name="connsiteX22" fmla="*/ 0 w 542303"/>
                <a:gd name="connsiteY22" fmla="*/ 358581 h 420880"/>
                <a:gd name="connsiteX23" fmla="*/ 6613 w 542303"/>
                <a:gd name="connsiteY23" fmla="*/ 351968 h 420880"/>
                <a:gd name="connsiteX24" fmla="*/ 345618 w 542303"/>
                <a:gd name="connsiteY24" fmla="*/ 294563 h 420880"/>
                <a:gd name="connsiteX25" fmla="*/ 353687 w 542303"/>
                <a:gd name="connsiteY25" fmla="*/ 302631 h 420880"/>
                <a:gd name="connsiteX26" fmla="*/ 361755 w 542303"/>
                <a:gd name="connsiteY26" fmla="*/ 294563 h 420880"/>
                <a:gd name="connsiteX27" fmla="*/ 371014 w 542303"/>
                <a:gd name="connsiteY27" fmla="*/ 303954 h 420880"/>
                <a:gd name="connsiteX28" fmla="*/ 363078 w 542303"/>
                <a:gd name="connsiteY28" fmla="*/ 311890 h 420880"/>
                <a:gd name="connsiteX29" fmla="*/ 371014 w 542303"/>
                <a:gd name="connsiteY29" fmla="*/ 319826 h 420880"/>
                <a:gd name="connsiteX30" fmla="*/ 361755 w 542303"/>
                <a:gd name="connsiteY30" fmla="*/ 329217 h 420880"/>
                <a:gd name="connsiteX31" fmla="*/ 353687 w 542303"/>
                <a:gd name="connsiteY31" fmla="*/ 321281 h 420880"/>
                <a:gd name="connsiteX32" fmla="*/ 345618 w 542303"/>
                <a:gd name="connsiteY32" fmla="*/ 329217 h 420880"/>
                <a:gd name="connsiteX33" fmla="*/ 336227 w 542303"/>
                <a:gd name="connsiteY33" fmla="*/ 319826 h 420880"/>
                <a:gd name="connsiteX34" fmla="*/ 344295 w 542303"/>
                <a:gd name="connsiteY34" fmla="*/ 311890 h 420880"/>
                <a:gd name="connsiteX35" fmla="*/ 336227 w 542303"/>
                <a:gd name="connsiteY35" fmla="*/ 303954 h 420880"/>
                <a:gd name="connsiteX36" fmla="*/ 289933 w 542303"/>
                <a:gd name="connsiteY36" fmla="*/ 294563 h 420880"/>
                <a:gd name="connsiteX37" fmla="*/ 298001 w 542303"/>
                <a:gd name="connsiteY37" fmla="*/ 302631 h 420880"/>
                <a:gd name="connsiteX38" fmla="*/ 306070 w 542303"/>
                <a:gd name="connsiteY38" fmla="*/ 294563 h 420880"/>
                <a:gd name="connsiteX39" fmla="*/ 315461 w 542303"/>
                <a:gd name="connsiteY39" fmla="*/ 303954 h 420880"/>
                <a:gd name="connsiteX40" fmla="*/ 307392 w 542303"/>
                <a:gd name="connsiteY40" fmla="*/ 311890 h 420880"/>
                <a:gd name="connsiteX41" fmla="*/ 315461 w 542303"/>
                <a:gd name="connsiteY41" fmla="*/ 319826 h 420880"/>
                <a:gd name="connsiteX42" fmla="*/ 306070 w 542303"/>
                <a:gd name="connsiteY42" fmla="*/ 329217 h 420880"/>
                <a:gd name="connsiteX43" fmla="*/ 298001 w 542303"/>
                <a:gd name="connsiteY43" fmla="*/ 321281 h 420880"/>
                <a:gd name="connsiteX44" fmla="*/ 289933 w 542303"/>
                <a:gd name="connsiteY44" fmla="*/ 329217 h 420880"/>
                <a:gd name="connsiteX45" fmla="*/ 280674 w 542303"/>
                <a:gd name="connsiteY45" fmla="*/ 319826 h 420880"/>
                <a:gd name="connsiteX46" fmla="*/ 288742 w 542303"/>
                <a:gd name="connsiteY46" fmla="*/ 311890 h 420880"/>
                <a:gd name="connsiteX47" fmla="*/ 280674 w 542303"/>
                <a:gd name="connsiteY47" fmla="*/ 303954 h 420880"/>
                <a:gd name="connsiteX48" fmla="*/ 234380 w 542303"/>
                <a:gd name="connsiteY48" fmla="*/ 294563 h 420880"/>
                <a:gd name="connsiteX49" fmla="*/ 242448 w 542303"/>
                <a:gd name="connsiteY49" fmla="*/ 302631 h 420880"/>
                <a:gd name="connsiteX50" fmla="*/ 250517 w 542303"/>
                <a:gd name="connsiteY50" fmla="*/ 294563 h 420880"/>
                <a:gd name="connsiteX51" fmla="*/ 259908 w 542303"/>
                <a:gd name="connsiteY51" fmla="*/ 303954 h 420880"/>
                <a:gd name="connsiteX52" fmla="*/ 251839 w 542303"/>
                <a:gd name="connsiteY52" fmla="*/ 311890 h 420880"/>
                <a:gd name="connsiteX53" fmla="*/ 259908 w 542303"/>
                <a:gd name="connsiteY53" fmla="*/ 319826 h 420880"/>
                <a:gd name="connsiteX54" fmla="*/ 250517 w 542303"/>
                <a:gd name="connsiteY54" fmla="*/ 329217 h 420880"/>
                <a:gd name="connsiteX55" fmla="*/ 242448 w 542303"/>
                <a:gd name="connsiteY55" fmla="*/ 321281 h 420880"/>
                <a:gd name="connsiteX56" fmla="*/ 234380 w 542303"/>
                <a:gd name="connsiteY56" fmla="*/ 329217 h 420880"/>
                <a:gd name="connsiteX57" fmla="*/ 225121 w 542303"/>
                <a:gd name="connsiteY57" fmla="*/ 319826 h 420880"/>
                <a:gd name="connsiteX58" fmla="*/ 233057 w 542303"/>
                <a:gd name="connsiteY58" fmla="*/ 311890 h 420880"/>
                <a:gd name="connsiteX59" fmla="*/ 225121 w 542303"/>
                <a:gd name="connsiteY59" fmla="*/ 303954 h 420880"/>
                <a:gd name="connsiteX60" fmla="*/ 178827 w 542303"/>
                <a:gd name="connsiteY60" fmla="*/ 294563 h 420880"/>
                <a:gd name="connsiteX61" fmla="*/ 186896 w 542303"/>
                <a:gd name="connsiteY61" fmla="*/ 302631 h 420880"/>
                <a:gd name="connsiteX62" fmla="*/ 194964 w 542303"/>
                <a:gd name="connsiteY62" fmla="*/ 294563 h 420880"/>
                <a:gd name="connsiteX63" fmla="*/ 204223 w 542303"/>
                <a:gd name="connsiteY63" fmla="*/ 303954 h 420880"/>
                <a:gd name="connsiteX64" fmla="*/ 196287 w 542303"/>
                <a:gd name="connsiteY64" fmla="*/ 311890 h 420880"/>
                <a:gd name="connsiteX65" fmla="*/ 204223 w 542303"/>
                <a:gd name="connsiteY65" fmla="*/ 319826 h 420880"/>
                <a:gd name="connsiteX66" fmla="*/ 194964 w 542303"/>
                <a:gd name="connsiteY66" fmla="*/ 329217 h 420880"/>
                <a:gd name="connsiteX67" fmla="*/ 186896 w 542303"/>
                <a:gd name="connsiteY67" fmla="*/ 321281 h 420880"/>
                <a:gd name="connsiteX68" fmla="*/ 178827 w 542303"/>
                <a:gd name="connsiteY68" fmla="*/ 329217 h 420880"/>
                <a:gd name="connsiteX69" fmla="*/ 169436 w 542303"/>
                <a:gd name="connsiteY69" fmla="*/ 319826 h 420880"/>
                <a:gd name="connsiteX70" fmla="*/ 177504 w 542303"/>
                <a:gd name="connsiteY70" fmla="*/ 311890 h 420880"/>
                <a:gd name="connsiteX71" fmla="*/ 169436 w 542303"/>
                <a:gd name="connsiteY71" fmla="*/ 303954 h 420880"/>
                <a:gd name="connsiteX72" fmla="*/ 270225 w 542303"/>
                <a:gd name="connsiteY72" fmla="*/ 165733 h 420880"/>
                <a:gd name="connsiteX73" fmla="*/ 270292 w 542303"/>
                <a:gd name="connsiteY73" fmla="*/ 165760 h 420880"/>
                <a:gd name="connsiteX74" fmla="*/ 260172 w 542303"/>
                <a:gd name="connsiteY74" fmla="*/ 169949 h 420880"/>
                <a:gd name="connsiteX75" fmla="*/ 255940 w 542303"/>
                <a:gd name="connsiteY75" fmla="*/ 180018 h 420880"/>
                <a:gd name="connsiteX76" fmla="*/ 261363 w 542303"/>
                <a:gd name="connsiteY76" fmla="*/ 191129 h 420880"/>
                <a:gd name="connsiteX77" fmla="*/ 265464 w 542303"/>
                <a:gd name="connsiteY77" fmla="*/ 199462 h 420880"/>
                <a:gd name="connsiteX78" fmla="*/ 265464 w 542303"/>
                <a:gd name="connsiteY78" fmla="*/ 217715 h 420880"/>
                <a:gd name="connsiteX79" fmla="*/ 275251 w 542303"/>
                <a:gd name="connsiteY79" fmla="*/ 217715 h 420880"/>
                <a:gd name="connsiteX80" fmla="*/ 275251 w 542303"/>
                <a:gd name="connsiteY80" fmla="*/ 199462 h 420880"/>
                <a:gd name="connsiteX81" fmla="*/ 279220 w 542303"/>
                <a:gd name="connsiteY81" fmla="*/ 191129 h 420880"/>
                <a:gd name="connsiteX82" fmla="*/ 284643 w 542303"/>
                <a:gd name="connsiteY82" fmla="*/ 180018 h 420880"/>
                <a:gd name="connsiteX83" fmla="*/ 280410 w 542303"/>
                <a:gd name="connsiteY83" fmla="*/ 169899 h 420880"/>
                <a:gd name="connsiteX84" fmla="*/ 270292 w 542303"/>
                <a:gd name="connsiteY84" fmla="*/ 165760 h 420880"/>
                <a:gd name="connsiteX85" fmla="*/ 270358 w 542303"/>
                <a:gd name="connsiteY85" fmla="*/ 165733 h 420880"/>
                <a:gd name="connsiteX86" fmla="*/ 270225 w 542303"/>
                <a:gd name="connsiteY86" fmla="*/ 152506 h 420880"/>
                <a:gd name="connsiteX87" fmla="*/ 297869 w 542303"/>
                <a:gd name="connsiteY87" fmla="*/ 180018 h 420880"/>
                <a:gd name="connsiteX88" fmla="*/ 288478 w 542303"/>
                <a:gd name="connsiteY88" fmla="*/ 200652 h 420880"/>
                <a:gd name="connsiteX89" fmla="*/ 288478 w 542303"/>
                <a:gd name="connsiteY89" fmla="*/ 220360 h 420880"/>
                <a:gd name="connsiteX90" fmla="*/ 277765 w 542303"/>
                <a:gd name="connsiteY90" fmla="*/ 230942 h 420880"/>
                <a:gd name="connsiteX91" fmla="*/ 262818 w 542303"/>
                <a:gd name="connsiteY91" fmla="*/ 230942 h 420880"/>
                <a:gd name="connsiteX92" fmla="*/ 252104 w 542303"/>
                <a:gd name="connsiteY92" fmla="*/ 220360 h 420880"/>
                <a:gd name="connsiteX93" fmla="*/ 252104 w 542303"/>
                <a:gd name="connsiteY93" fmla="*/ 200652 h 420880"/>
                <a:gd name="connsiteX94" fmla="*/ 242581 w 542303"/>
                <a:gd name="connsiteY94" fmla="*/ 180018 h 420880"/>
                <a:gd name="connsiteX95" fmla="*/ 270225 w 542303"/>
                <a:gd name="connsiteY95" fmla="*/ 152506 h 420880"/>
                <a:gd name="connsiteX96" fmla="*/ 185309 w 542303"/>
                <a:gd name="connsiteY96" fmla="*/ 126582 h 420880"/>
                <a:gd name="connsiteX97" fmla="*/ 185309 w 542303"/>
                <a:gd name="connsiteY97" fmla="*/ 243111 h 420880"/>
                <a:gd name="connsiteX98" fmla="*/ 201181 w 542303"/>
                <a:gd name="connsiteY98" fmla="*/ 258851 h 420880"/>
                <a:gd name="connsiteX99" fmla="*/ 339270 w 542303"/>
                <a:gd name="connsiteY99" fmla="*/ 258851 h 420880"/>
                <a:gd name="connsiteX100" fmla="*/ 355142 w 542303"/>
                <a:gd name="connsiteY100" fmla="*/ 243111 h 420880"/>
                <a:gd name="connsiteX101" fmla="*/ 355142 w 542303"/>
                <a:gd name="connsiteY101" fmla="*/ 126582 h 420880"/>
                <a:gd name="connsiteX102" fmla="*/ 185441 w 542303"/>
                <a:gd name="connsiteY102" fmla="*/ 126582 h 420880"/>
                <a:gd name="connsiteX103" fmla="*/ 370353 w 542303"/>
                <a:gd name="connsiteY103" fmla="*/ 72219 h 420880"/>
                <a:gd name="connsiteX104" fmla="*/ 452757 w 542303"/>
                <a:gd name="connsiteY104" fmla="*/ 72219 h 420880"/>
                <a:gd name="connsiteX105" fmla="*/ 459370 w 542303"/>
                <a:gd name="connsiteY105" fmla="*/ 78832 h 420880"/>
                <a:gd name="connsiteX106" fmla="*/ 459370 w 542303"/>
                <a:gd name="connsiteY106" fmla="*/ 311494 h 420880"/>
                <a:gd name="connsiteX107" fmla="*/ 452757 w 542303"/>
                <a:gd name="connsiteY107" fmla="*/ 318107 h 420880"/>
                <a:gd name="connsiteX108" fmla="*/ 390855 w 542303"/>
                <a:gd name="connsiteY108" fmla="*/ 318107 h 420880"/>
                <a:gd name="connsiteX109" fmla="*/ 390855 w 542303"/>
                <a:gd name="connsiteY109" fmla="*/ 304880 h 420880"/>
                <a:gd name="connsiteX110" fmla="*/ 446143 w 542303"/>
                <a:gd name="connsiteY110" fmla="*/ 304880 h 420880"/>
                <a:gd name="connsiteX111" fmla="*/ 446143 w 542303"/>
                <a:gd name="connsiteY111" fmla="*/ 85446 h 420880"/>
                <a:gd name="connsiteX112" fmla="*/ 370353 w 542303"/>
                <a:gd name="connsiteY112" fmla="*/ 85446 h 420880"/>
                <a:gd name="connsiteX113" fmla="*/ 87693 w 542303"/>
                <a:gd name="connsiteY113" fmla="*/ 72219 h 420880"/>
                <a:gd name="connsiteX114" fmla="*/ 170097 w 542303"/>
                <a:gd name="connsiteY114" fmla="*/ 72219 h 420880"/>
                <a:gd name="connsiteX115" fmla="*/ 170097 w 542303"/>
                <a:gd name="connsiteY115" fmla="*/ 85446 h 420880"/>
                <a:gd name="connsiteX116" fmla="*/ 94307 w 542303"/>
                <a:gd name="connsiteY116" fmla="*/ 85446 h 420880"/>
                <a:gd name="connsiteX117" fmla="*/ 94307 w 542303"/>
                <a:gd name="connsiteY117" fmla="*/ 304880 h 420880"/>
                <a:gd name="connsiteX118" fmla="*/ 149595 w 542303"/>
                <a:gd name="connsiteY118" fmla="*/ 304880 h 420880"/>
                <a:gd name="connsiteX119" fmla="*/ 149595 w 542303"/>
                <a:gd name="connsiteY119" fmla="*/ 318107 h 420880"/>
                <a:gd name="connsiteX120" fmla="*/ 87693 w 542303"/>
                <a:gd name="connsiteY120" fmla="*/ 318107 h 420880"/>
                <a:gd name="connsiteX121" fmla="*/ 81080 w 542303"/>
                <a:gd name="connsiteY121" fmla="*/ 311494 h 420880"/>
                <a:gd name="connsiteX122" fmla="*/ 81080 w 542303"/>
                <a:gd name="connsiteY122" fmla="*/ 78832 h 420880"/>
                <a:gd name="connsiteX123" fmla="*/ 87693 w 542303"/>
                <a:gd name="connsiteY123" fmla="*/ 72219 h 420880"/>
                <a:gd name="connsiteX124" fmla="*/ 370353 w 542303"/>
                <a:gd name="connsiteY124" fmla="*/ 39416 h 420880"/>
                <a:gd name="connsiteX125" fmla="*/ 464529 w 542303"/>
                <a:gd name="connsiteY125" fmla="*/ 39416 h 420880"/>
                <a:gd name="connsiteX126" fmla="*/ 492437 w 542303"/>
                <a:gd name="connsiteY126" fmla="*/ 67193 h 420880"/>
                <a:gd name="connsiteX127" fmla="*/ 492437 w 542303"/>
                <a:gd name="connsiteY127" fmla="*/ 335434 h 420880"/>
                <a:gd name="connsiteX128" fmla="*/ 479210 w 542303"/>
                <a:gd name="connsiteY128" fmla="*/ 335434 h 420880"/>
                <a:gd name="connsiteX129" fmla="*/ 479210 w 542303"/>
                <a:gd name="connsiteY129" fmla="*/ 67193 h 420880"/>
                <a:gd name="connsiteX130" fmla="*/ 464529 w 542303"/>
                <a:gd name="connsiteY130" fmla="*/ 52643 h 420880"/>
                <a:gd name="connsiteX131" fmla="*/ 370353 w 542303"/>
                <a:gd name="connsiteY131" fmla="*/ 52643 h 420880"/>
                <a:gd name="connsiteX132" fmla="*/ 75922 w 542303"/>
                <a:gd name="connsiteY132" fmla="*/ 39416 h 420880"/>
                <a:gd name="connsiteX133" fmla="*/ 170097 w 542303"/>
                <a:gd name="connsiteY133" fmla="*/ 39416 h 420880"/>
                <a:gd name="connsiteX134" fmla="*/ 170097 w 542303"/>
                <a:gd name="connsiteY134" fmla="*/ 52643 h 420880"/>
                <a:gd name="connsiteX135" fmla="*/ 75922 w 542303"/>
                <a:gd name="connsiteY135" fmla="*/ 52643 h 420880"/>
                <a:gd name="connsiteX136" fmla="*/ 61240 w 542303"/>
                <a:gd name="connsiteY136" fmla="*/ 67193 h 420880"/>
                <a:gd name="connsiteX137" fmla="*/ 61240 w 542303"/>
                <a:gd name="connsiteY137" fmla="*/ 335434 h 420880"/>
                <a:gd name="connsiteX138" fmla="*/ 48013 w 542303"/>
                <a:gd name="connsiteY138" fmla="*/ 335434 h 420880"/>
                <a:gd name="connsiteX139" fmla="*/ 48013 w 542303"/>
                <a:gd name="connsiteY139" fmla="*/ 67193 h 420880"/>
                <a:gd name="connsiteX140" fmla="*/ 75922 w 542303"/>
                <a:gd name="connsiteY140" fmla="*/ 39416 h 420880"/>
                <a:gd name="connsiteX141" fmla="*/ 270226 w 542303"/>
                <a:gd name="connsiteY141" fmla="*/ 13359 h 420880"/>
                <a:gd name="connsiteX142" fmla="*/ 208324 w 542303"/>
                <a:gd name="connsiteY142" fmla="*/ 61637 h 420880"/>
                <a:gd name="connsiteX143" fmla="*/ 208456 w 542303"/>
                <a:gd name="connsiteY143" fmla="*/ 61637 h 420880"/>
                <a:gd name="connsiteX144" fmla="*/ 208456 w 542303"/>
                <a:gd name="connsiteY144" fmla="*/ 113487 h 420880"/>
                <a:gd name="connsiteX145" fmla="*/ 224461 w 542303"/>
                <a:gd name="connsiteY145" fmla="*/ 113487 h 420880"/>
                <a:gd name="connsiteX146" fmla="*/ 224461 w 542303"/>
                <a:gd name="connsiteY146" fmla="*/ 61637 h 420880"/>
                <a:gd name="connsiteX147" fmla="*/ 270358 w 542303"/>
                <a:gd name="connsiteY147" fmla="*/ 29231 h 420880"/>
                <a:gd name="connsiteX148" fmla="*/ 316123 w 542303"/>
                <a:gd name="connsiteY148" fmla="*/ 61637 h 420880"/>
                <a:gd name="connsiteX149" fmla="*/ 316123 w 542303"/>
                <a:gd name="connsiteY149" fmla="*/ 98011 h 420880"/>
                <a:gd name="connsiteX150" fmla="*/ 302896 w 542303"/>
                <a:gd name="connsiteY150" fmla="*/ 98011 h 420880"/>
                <a:gd name="connsiteX151" fmla="*/ 302896 w 542303"/>
                <a:gd name="connsiteY151" fmla="*/ 61637 h 420880"/>
                <a:gd name="connsiteX152" fmla="*/ 270358 w 542303"/>
                <a:gd name="connsiteY152" fmla="*/ 42458 h 420880"/>
                <a:gd name="connsiteX153" fmla="*/ 237687 w 542303"/>
                <a:gd name="connsiteY153" fmla="*/ 61637 h 420880"/>
                <a:gd name="connsiteX154" fmla="*/ 237687 w 542303"/>
                <a:gd name="connsiteY154" fmla="*/ 113487 h 420880"/>
                <a:gd name="connsiteX155" fmla="*/ 332128 w 542303"/>
                <a:gd name="connsiteY155" fmla="*/ 113487 h 420880"/>
                <a:gd name="connsiteX156" fmla="*/ 332128 w 542303"/>
                <a:gd name="connsiteY156" fmla="*/ 61637 h 420880"/>
                <a:gd name="connsiteX157" fmla="*/ 270226 w 542303"/>
                <a:gd name="connsiteY157" fmla="*/ 13359 h 420880"/>
                <a:gd name="connsiteX158" fmla="*/ 270226 w 542303"/>
                <a:gd name="connsiteY158" fmla="*/ 0 h 420880"/>
                <a:gd name="connsiteX159" fmla="*/ 345354 w 542303"/>
                <a:gd name="connsiteY159" fmla="*/ 61505 h 420880"/>
                <a:gd name="connsiteX160" fmla="*/ 345354 w 542303"/>
                <a:gd name="connsiteY160" fmla="*/ 113355 h 420880"/>
                <a:gd name="connsiteX161" fmla="*/ 361756 w 542303"/>
                <a:gd name="connsiteY161" fmla="*/ 113355 h 420880"/>
                <a:gd name="connsiteX162" fmla="*/ 368369 w 542303"/>
                <a:gd name="connsiteY162" fmla="*/ 119968 h 420880"/>
                <a:gd name="connsiteX163" fmla="*/ 368369 w 542303"/>
                <a:gd name="connsiteY163" fmla="*/ 243111 h 420880"/>
                <a:gd name="connsiteX164" fmla="*/ 339270 w 542303"/>
                <a:gd name="connsiteY164" fmla="*/ 272077 h 420880"/>
                <a:gd name="connsiteX165" fmla="*/ 201181 w 542303"/>
                <a:gd name="connsiteY165" fmla="*/ 272077 h 420880"/>
                <a:gd name="connsiteX166" fmla="*/ 172082 w 542303"/>
                <a:gd name="connsiteY166" fmla="*/ 243111 h 420880"/>
                <a:gd name="connsiteX167" fmla="*/ 172082 w 542303"/>
                <a:gd name="connsiteY167" fmla="*/ 119968 h 420880"/>
                <a:gd name="connsiteX168" fmla="*/ 178695 w 542303"/>
                <a:gd name="connsiteY168" fmla="*/ 113355 h 420880"/>
                <a:gd name="connsiteX169" fmla="*/ 195097 w 542303"/>
                <a:gd name="connsiteY169" fmla="*/ 113355 h 420880"/>
                <a:gd name="connsiteX170" fmla="*/ 195097 w 542303"/>
                <a:gd name="connsiteY170" fmla="*/ 61505 h 420880"/>
                <a:gd name="connsiteX171" fmla="*/ 270226 w 542303"/>
                <a:gd name="connsiteY171" fmla="*/ 0 h 42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542303" h="420880">
                  <a:moveTo>
                    <a:pt x="13756" y="365195"/>
                  </a:moveTo>
                  <a:cubicBezTo>
                    <a:pt x="16930" y="389136"/>
                    <a:pt x="37697" y="407653"/>
                    <a:pt x="62696" y="407653"/>
                  </a:cubicBezTo>
                  <a:lnTo>
                    <a:pt x="479607" y="407653"/>
                  </a:lnTo>
                  <a:lnTo>
                    <a:pt x="479872" y="407653"/>
                  </a:lnTo>
                  <a:cubicBezTo>
                    <a:pt x="504871" y="407653"/>
                    <a:pt x="525505" y="389136"/>
                    <a:pt x="528812" y="365195"/>
                  </a:cubicBezTo>
                  <a:lnTo>
                    <a:pt x="356465" y="365195"/>
                  </a:lnTo>
                  <a:lnTo>
                    <a:pt x="339006" y="381861"/>
                  </a:lnTo>
                  <a:cubicBezTo>
                    <a:pt x="337683" y="383051"/>
                    <a:pt x="336096" y="383713"/>
                    <a:pt x="334376" y="383713"/>
                  </a:cubicBezTo>
                  <a:lnTo>
                    <a:pt x="208324" y="383713"/>
                  </a:lnTo>
                  <a:cubicBezTo>
                    <a:pt x="206604" y="383713"/>
                    <a:pt x="204885" y="383051"/>
                    <a:pt x="203694" y="381861"/>
                  </a:cubicBezTo>
                  <a:lnTo>
                    <a:pt x="186235" y="365195"/>
                  </a:lnTo>
                  <a:close/>
                  <a:moveTo>
                    <a:pt x="6613" y="351968"/>
                  </a:moveTo>
                  <a:lnTo>
                    <a:pt x="188616" y="351968"/>
                  </a:lnTo>
                  <a:cubicBezTo>
                    <a:pt x="190335" y="351968"/>
                    <a:pt x="192055" y="352629"/>
                    <a:pt x="193245" y="353820"/>
                  </a:cubicBezTo>
                  <a:lnTo>
                    <a:pt x="210705" y="370486"/>
                  </a:lnTo>
                  <a:lnTo>
                    <a:pt x="331466" y="370486"/>
                  </a:lnTo>
                  <a:lnTo>
                    <a:pt x="348926" y="353820"/>
                  </a:lnTo>
                  <a:cubicBezTo>
                    <a:pt x="350248" y="352629"/>
                    <a:pt x="351836" y="351968"/>
                    <a:pt x="353555" y="351968"/>
                  </a:cubicBezTo>
                  <a:lnTo>
                    <a:pt x="535690" y="351968"/>
                  </a:lnTo>
                  <a:cubicBezTo>
                    <a:pt x="539393" y="351968"/>
                    <a:pt x="542303" y="354878"/>
                    <a:pt x="542303" y="358581"/>
                  </a:cubicBezTo>
                  <a:cubicBezTo>
                    <a:pt x="542303" y="392971"/>
                    <a:pt x="514262" y="420880"/>
                    <a:pt x="479740" y="420880"/>
                  </a:cubicBezTo>
                  <a:lnTo>
                    <a:pt x="62696" y="420880"/>
                  </a:lnTo>
                  <a:cubicBezTo>
                    <a:pt x="28041" y="420880"/>
                    <a:pt x="0" y="392971"/>
                    <a:pt x="0" y="358581"/>
                  </a:cubicBezTo>
                  <a:cubicBezTo>
                    <a:pt x="0" y="354878"/>
                    <a:pt x="2910" y="351968"/>
                    <a:pt x="6613" y="351968"/>
                  </a:cubicBezTo>
                  <a:close/>
                  <a:moveTo>
                    <a:pt x="345618" y="294563"/>
                  </a:moveTo>
                  <a:lnTo>
                    <a:pt x="353687" y="302631"/>
                  </a:lnTo>
                  <a:lnTo>
                    <a:pt x="361755" y="294563"/>
                  </a:lnTo>
                  <a:lnTo>
                    <a:pt x="371014" y="303954"/>
                  </a:lnTo>
                  <a:lnTo>
                    <a:pt x="363078" y="311890"/>
                  </a:lnTo>
                  <a:lnTo>
                    <a:pt x="371014" y="319826"/>
                  </a:lnTo>
                  <a:lnTo>
                    <a:pt x="361755" y="329217"/>
                  </a:lnTo>
                  <a:lnTo>
                    <a:pt x="353687" y="321281"/>
                  </a:lnTo>
                  <a:lnTo>
                    <a:pt x="345618" y="329217"/>
                  </a:lnTo>
                  <a:lnTo>
                    <a:pt x="336227" y="319826"/>
                  </a:lnTo>
                  <a:lnTo>
                    <a:pt x="344295" y="311890"/>
                  </a:lnTo>
                  <a:lnTo>
                    <a:pt x="336227" y="303954"/>
                  </a:lnTo>
                  <a:close/>
                  <a:moveTo>
                    <a:pt x="289933" y="294563"/>
                  </a:moveTo>
                  <a:lnTo>
                    <a:pt x="298001" y="302631"/>
                  </a:lnTo>
                  <a:lnTo>
                    <a:pt x="306070" y="294563"/>
                  </a:lnTo>
                  <a:lnTo>
                    <a:pt x="315461" y="303954"/>
                  </a:lnTo>
                  <a:lnTo>
                    <a:pt x="307392" y="311890"/>
                  </a:lnTo>
                  <a:lnTo>
                    <a:pt x="315461" y="319826"/>
                  </a:lnTo>
                  <a:lnTo>
                    <a:pt x="306070" y="329217"/>
                  </a:lnTo>
                  <a:lnTo>
                    <a:pt x="298001" y="321281"/>
                  </a:lnTo>
                  <a:lnTo>
                    <a:pt x="289933" y="329217"/>
                  </a:lnTo>
                  <a:lnTo>
                    <a:pt x="280674" y="319826"/>
                  </a:lnTo>
                  <a:lnTo>
                    <a:pt x="288742" y="311890"/>
                  </a:lnTo>
                  <a:lnTo>
                    <a:pt x="280674" y="303954"/>
                  </a:lnTo>
                  <a:close/>
                  <a:moveTo>
                    <a:pt x="234380" y="294563"/>
                  </a:moveTo>
                  <a:lnTo>
                    <a:pt x="242448" y="302631"/>
                  </a:lnTo>
                  <a:lnTo>
                    <a:pt x="250517" y="294563"/>
                  </a:lnTo>
                  <a:lnTo>
                    <a:pt x="259908" y="303954"/>
                  </a:lnTo>
                  <a:lnTo>
                    <a:pt x="251839" y="311890"/>
                  </a:lnTo>
                  <a:lnTo>
                    <a:pt x="259908" y="319826"/>
                  </a:lnTo>
                  <a:lnTo>
                    <a:pt x="250517" y="329217"/>
                  </a:lnTo>
                  <a:lnTo>
                    <a:pt x="242448" y="321281"/>
                  </a:lnTo>
                  <a:lnTo>
                    <a:pt x="234380" y="329217"/>
                  </a:lnTo>
                  <a:lnTo>
                    <a:pt x="225121" y="319826"/>
                  </a:lnTo>
                  <a:lnTo>
                    <a:pt x="233057" y="311890"/>
                  </a:lnTo>
                  <a:lnTo>
                    <a:pt x="225121" y="303954"/>
                  </a:lnTo>
                  <a:close/>
                  <a:moveTo>
                    <a:pt x="178827" y="294563"/>
                  </a:moveTo>
                  <a:lnTo>
                    <a:pt x="186896" y="302631"/>
                  </a:lnTo>
                  <a:lnTo>
                    <a:pt x="194964" y="294563"/>
                  </a:lnTo>
                  <a:lnTo>
                    <a:pt x="204223" y="303954"/>
                  </a:lnTo>
                  <a:lnTo>
                    <a:pt x="196287" y="311890"/>
                  </a:lnTo>
                  <a:lnTo>
                    <a:pt x="204223" y="319826"/>
                  </a:lnTo>
                  <a:lnTo>
                    <a:pt x="194964" y="329217"/>
                  </a:lnTo>
                  <a:lnTo>
                    <a:pt x="186896" y="321281"/>
                  </a:lnTo>
                  <a:lnTo>
                    <a:pt x="178827" y="329217"/>
                  </a:lnTo>
                  <a:lnTo>
                    <a:pt x="169436" y="319826"/>
                  </a:lnTo>
                  <a:lnTo>
                    <a:pt x="177504" y="311890"/>
                  </a:lnTo>
                  <a:lnTo>
                    <a:pt x="169436" y="303954"/>
                  </a:lnTo>
                  <a:close/>
                  <a:moveTo>
                    <a:pt x="270225" y="165733"/>
                  </a:moveTo>
                  <a:lnTo>
                    <a:pt x="270292" y="165760"/>
                  </a:lnTo>
                  <a:lnTo>
                    <a:pt x="260172" y="169949"/>
                  </a:lnTo>
                  <a:cubicBezTo>
                    <a:pt x="257560" y="172545"/>
                    <a:pt x="255940" y="176116"/>
                    <a:pt x="255940" y="180018"/>
                  </a:cubicBezTo>
                  <a:cubicBezTo>
                    <a:pt x="255940" y="184383"/>
                    <a:pt x="257924" y="188351"/>
                    <a:pt x="261363" y="191129"/>
                  </a:cubicBezTo>
                  <a:cubicBezTo>
                    <a:pt x="264009" y="193113"/>
                    <a:pt x="265464" y="196155"/>
                    <a:pt x="265464" y="199462"/>
                  </a:cubicBezTo>
                  <a:lnTo>
                    <a:pt x="265464" y="217715"/>
                  </a:lnTo>
                  <a:lnTo>
                    <a:pt x="275251" y="217715"/>
                  </a:lnTo>
                  <a:lnTo>
                    <a:pt x="275251" y="199462"/>
                  </a:lnTo>
                  <a:cubicBezTo>
                    <a:pt x="275251" y="196155"/>
                    <a:pt x="276706" y="193113"/>
                    <a:pt x="279220" y="191129"/>
                  </a:cubicBezTo>
                  <a:cubicBezTo>
                    <a:pt x="282659" y="188483"/>
                    <a:pt x="284643" y="184383"/>
                    <a:pt x="284643" y="180018"/>
                  </a:cubicBezTo>
                  <a:cubicBezTo>
                    <a:pt x="284643" y="176050"/>
                    <a:pt x="283022" y="172479"/>
                    <a:pt x="280410" y="169899"/>
                  </a:cubicBezTo>
                  <a:lnTo>
                    <a:pt x="270292" y="165760"/>
                  </a:lnTo>
                  <a:lnTo>
                    <a:pt x="270358" y="165733"/>
                  </a:lnTo>
                  <a:close/>
                  <a:moveTo>
                    <a:pt x="270225" y="152506"/>
                  </a:moveTo>
                  <a:cubicBezTo>
                    <a:pt x="285436" y="152506"/>
                    <a:pt x="297869" y="164807"/>
                    <a:pt x="297869" y="180018"/>
                  </a:cubicBezTo>
                  <a:cubicBezTo>
                    <a:pt x="297869" y="187954"/>
                    <a:pt x="294563" y="195361"/>
                    <a:pt x="288478" y="200652"/>
                  </a:cubicBezTo>
                  <a:lnTo>
                    <a:pt x="288478" y="220360"/>
                  </a:lnTo>
                  <a:cubicBezTo>
                    <a:pt x="288478" y="226180"/>
                    <a:pt x="283584" y="230942"/>
                    <a:pt x="277765" y="230942"/>
                  </a:cubicBezTo>
                  <a:lnTo>
                    <a:pt x="262818" y="230942"/>
                  </a:lnTo>
                  <a:cubicBezTo>
                    <a:pt x="256866" y="230942"/>
                    <a:pt x="252104" y="226180"/>
                    <a:pt x="252104" y="220360"/>
                  </a:cubicBezTo>
                  <a:lnTo>
                    <a:pt x="252104" y="200652"/>
                  </a:lnTo>
                  <a:cubicBezTo>
                    <a:pt x="246020" y="195493"/>
                    <a:pt x="242581" y="187954"/>
                    <a:pt x="242581" y="180018"/>
                  </a:cubicBezTo>
                  <a:cubicBezTo>
                    <a:pt x="242581" y="164807"/>
                    <a:pt x="255014" y="152506"/>
                    <a:pt x="270225" y="152506"/>
                  </a:cubicBezTo>
                  <a:close/>
                  <a:moveTo>
                    <a:pt x="185309" y="126582"/>
                  </a:moveTo>
                  <a:lnTo>
                    <a:pt x="185309" y="243111"/>
                  </a:lnTo>
                  <a:cubicBezTo>
                    <a:pt x="185309" y="251840"/>
                    <a:pt x="192451" y="258851"/>
                    <a:pt x="201181" y="258851"/>
                  </a:cubicBezTo>
                  <a:lnTo>
                    <a:pt x="339270" y="258851"/>
                  </a:lnTo>
                  <a:cubicBezTo>
                    <a:pt x="348000" y="258851"/>
                    <a:pt x="355142" y="251708"/>
                    <a:pt x="355142" y="243111"/>
                  </a:cubicBezTo>
                  <a:lnTo>
                    <a:pt x="355142" y="126582"/>
                  </a:lnTo>
                  <a:lnTo>
                    <a:pt x="185441" y="126582"/>
                  </a:lnTo>
                  <a:close/>
                  <a:moveTo>
                    <a:pt x="370353" y="72219"/>
                  </a:moveTo>
                  <a:lnTo>
                    <a:pt x="452757" y="72219"/>
                  </a:lnTo>
                  <a:cubicBezTo>
                    <a:pt x="456460" y="72219"/>
                    <a:pt x="459370" y="75129"/>
                    <a:pt x="459370" y="78832"/>
                  </a:cubicBezTo>
                  <a:lnTo>
                    <a:pt x="459370" y="311494"/>
                  </a:lnTo>
                  <a:cubicBezTo>
                    <a:pt x="459370" y="315197"/>
                    <a:pt x="456460" y="318107"/>
                    <a:pt x="452757" y="318107"/>
                  </a:cubicBezTo>
                  <a:lnTo>
                    <a:pt x="390855" y="318107"/>
                  </a:lnTo>
                  <a:lnTo>
                    <a:pt x="390855" y="304880"/>
                  </a:lnTo>
                  <a:lnTo>
                    <a:pt x="446143" y="304880"/>
                  </a:lnTo>
                  <a:lnTo>
                    <a:pt x="446143" y="85446"/>
                  </a:lnTo>
                  <a:lnTo>
                    <a:pt x="370353" y="85446"/>
                  </a:lnTo>
                  <a:close/>
                  <a:moveTo>
                    <a:pt x="87693" y="72219"/>
                  </a:moveTo>
                  <a:lnTo>
                    <a:pt x="170097" y="72219"/>
                  </a:lnTo>
                  <a:lnTo>
                    <a:pt x="170097" y="85446"/>
                  </a:lnTo>
                  <a:lnTo>
                    <a:pt x="94307" y="85446"/>
                  </a:lnTo>
                  <a:lnTo>
                    <a:pt x="94307" y="304880"/>
                  </a:lnTo>
                  <a:lnTo>
                    <a:pt x="149595" y="304880"/>
                  </a:lnTo>
                  <a:lnTo>
                    <a:pt x="149595" y="318107"/>
                  </a:lnTo>
                  <a:lnTo>
                    <a:pt x="87693" y="318107"/>
                  </a:lnTo>
                  <a:cubicBezTo>
                    <a:pt x="83990" y="318107"/>
                    <a:pt x="81080" y="315197"/>
                    <a:pt x="81080" y="311494"/>
                  </a:cubicBezTo>
                  <a:lnTo>
                    <a:pt x="81080" y="78832"/>
                  </a:lnTo>
                  <a:cubicBezTo>
                    <a:pt x="81080" y="75129"/>
                    <a:pt x="83990" y="72219"/>
                    <a:pt x="87693" y="72219"/>
                  </a:cubicBezTo>
                  <a:close/>
                  <a:moveTo>
                    <a:pt x="370353" y="39416"/>
                  </a:moveTo>
                  <a:lnTo>
                    <a:pt x="464529" y="39416"/>
                  </a:lnTo>
                  <a:cubicBezTo>
                    <a:pt x="479872" y="39416"/>
                    <a:pt x="492437" y="51849"/>
                    <a:pt x="492437" y="67193"/>
                  </a:cubicBezTo>
                  <a:lnTo>
                    <a:pt x="492437" y="335434"/>
                  </a:lnTo>
                  <a:lnTo>
                    <a:pt x="479210" y="335434"/>
                  </a:lnTo>
                  <a:lnTo>
                    <a:pt x="479210" y="67193"/>
                  </a:lnTo>
                  <a:cubicBezTo>
                    <a:pt x="479210" y="59124"/>
                    <a:pt x="472597" y="52643"/>
                    <a:pt x="464529" y="52643"/>
                  </a:cubicBezTo>
                  <a:lnTo>
                    <a:pt x="370353" y="52643"/>
                  </a:lnTo>
                  <a:close/>
                  <a:moveTo>
                    <a:pt x="75922" y="39416"/>
                  </a:moveTo>
                  <a:lnTo>
                    <a:pt x="170097" y="39416"/>
                  </a:lnTo>
                  <a:lnTo>
                    <a:pt x="170097" y="52643"/>
                  </a:lnTo>
                  <a:lnTo>
                    <a:pt x="75922" y="52643"/>
                  </a:lnTo>
                  <a:cubicBezTo>
                    <a:pt x="67853" y="52643"/>
                    <a:pt x="61240" y="59124"/>
                    <a:pt x="61240" y="67193"/>
                  </a:cubicBezTo>
                  <a:lnTo>
                    <a:pt x="61240" y="335434"/>
                  </a:lnTo>
                  <a:lnTo>
                    <a:pt x="48013" y="335434"/>
                  </a:lnTo>
                  <a:lnTo>
                    <a:pt x="48013" y="67193"/>
                  </a:lnTo>
                  <a:cubicBezTo>
                    <a:pt x="48013" y="51849"/>
                    <a:pt x="60579" y="39416"/>
                    <a:pt x="75922" y="39416"/>
                  </a:cubicBezTo>
                  <a:close/>
                  <a:moveTo>
                    <a:pt x="270226" y="13359"/>
                  </a:moveTo>
                  <a:cubicBezTo>
                    <a:pt x="236100" y="13359"/>
                    <a:pt x="208324" y="35051"/>
                    <a:pt x="208324" y="61637"/>
                  </a:cubicBezTo>
                  <a:lnTo>
                    <a:pt x="208456" y="61637"/>
                  </a:lnTo>
                  <a:lnTo>
                    <a:pt x="208456" y="113487"/>
                  </a:lnTo>
                  <a:lnTo>
                    <a:pt x="224461" y="113487"/>
                  </a:lnTo>
                  <a:lnTo>
                    <a:pt x="224461" y="61637"/>
                  </a:lnTo>
                  <a:cubicBezTo>
                    <a:pt x="224461" y="46030"/>
                    <a:pt x="242978" y="29231"/>
                    <a:pt x="270358" y="29231"/>
                  </a:cubicBezTo>
                  <a:cubicBezTo>
                    <a:pt x="297738" y="29231"/>
                    <a:pt x="316123" y="46030"/>
                    <a:pt x="316123" y="61637"/>
                  </a:cubicBezTo>
                  <a:lnTo>
                    <a:pt x="316123" y="98011"/>
                  </a:lnTo>
                  <a:lnTo>
                    <a:pt x="302896" y="98011"/>
                  </a:lnTo>
                  <a:lnTo>
                    <a:pt x="302896" y="61637"/>
                  </a:lnTo>
                  <a:cubicBezTo>
                    <a:pt x="302896" y="53834"/>
                    <a:pt x="290331" y="42458"/>
                    <a:pt x="270358" y="42458"/>
                  </a:cubicBezTo>
                  <a:cubicBezTo>
                    <a:pt x="250385" y="42458"/>
                    <a:pt x="237687" y="53834"/>
                    <a:pt x="237687" y="61637"/>
                  </a:cubicBezTo>
                  <a:lnTo>
                    <a:pt x="237687" y="113487"/>
                  </a:lnTo>
                  <a:lnTo>
                    <a:pt x="332128" y="113487"/>
                  </a:lnTo>
                  <a:lnTo>
                    <a:pt x="332128" y="61637"/>
                  </a:lnTo>
                  <a:cubicBezTo>
                    <a:pt x="332128" y="35051"/>
                    <a:pt x="304351" y="13359"/>
                    <a:pt x="270226" y="13359"/>
                  </a:cubicBezTo>
                  <a:close/>
                  <a:moveTo>
                    <a:pt x="270226" y="0"/>
                  </a:moveTo>
                  <a:cubicBezTo>
                    <a:pt x="311626" y="0"/>
                    <a:pt x="345354" y="27644"/>
                    <a:pt x="345354" y="61505"/>
                  </a:cubicBezTo>
                  <a:lnTo>
                    <a:pt x="345354" y="113355"/>
                  </a:lnTo>
                  <a:lnTo>
                    <a:pt x="361756" y="113355"/>
                  </a:lnTo>
                  <a:cubicBezTo>
                    <a:pt x="365459" y="113355"/>
                    <a:pt x="368369" y="116265"/>
                    <a:pt x="368369" y="119968"/>
                  </a:cubicBezTo>
                  <a:lnTo>
                    <a:pt x="368369" y="243111"/>
                  </a:lnTo>
                  <a:cubicBezTo>
                    <a:pt x="368369" y="259115"/>
                    <a:pt x="355275" y="272077"/>
                    <a:pt x="339270" y="272077"/>
                  </a:cubicBezTo>
                  <a:lnTo>
                    <a:pt x="201181" y="272077"/>
                  </a:lnTo>
                  <a:cubicBezTo>
                    <a:pt x="185177" y="272077"/>
                    <a:pt x="172082" y="259115"/>
                    <a:pt x="172082" y="243111"/>
                  </a:cubicBezTo>
                  <a:lnTo>
                    <a:pt x="172082" y="119968"/>
                  </a:lnTo>
                  <a:cubicBezTo>
                    <a:pt x="172082" y="116265"/>
                    <a:pt x="174992" y="113355"/>
                    <a:pt x="178695" y="113355"/>
                  </a:cubicBezTo>
                  <a:lnTo>
                    <a:pt x="195097" y="113355"/>
                  </a:lnTo>
                  <a:lnTo>
                    <a:pt x="195097" y="61505"/>
                  </a:lnTo>
                  <a:cubicBezTo>
                    <a:pt x="195097" y="27644"/>
                    <a:pt x="228825" y="0"/>
                    <a:pt x="270226" y="0"/>
                  </a:cubicBezTo>
                  <a:close/>
                </a:path>
              </a:pathLst>
            </a:custGeom>
            <a:solidFill>
              <a:schemeClr val="accent2"/>
            </a:solidFill>
            <a:ln w="130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8A5C935A-B8FE-6155-1378-CB8315C42166}"/>
              </a:ext>
            </a:extLst>
          </p:cNvPr>
          <p:cNvGrpSpPr/>
          <p:nvPr/>
        </p:nvGrpSpPr>
        <p:grpSpPr>
          <a:xfrm>
            <a:off x="3644122" y="3305653"/>
            <a:ext cx="2710745" cy="1949544"/>
            <a:chOff x="1787825" y="2626794"/>
            <a:chExt cx="2959992" cy="1927741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757C5927-C808-05D1-C42B-B43E63CCC28E}"/>
                </a:ext>
              </a:extLst>
            </p:cNvPr>
            <p:cNvSpPr/>
            <p:nvPr/>
          </p:nvSpPr>
          <p:spPr>
            <a:xfrm>
              <a:off x="1787825" y="2626794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7" name="Titel 1">
              <a:extLst>
                <a:ext uri="{FF2B5EF4-FFF2-40B4-BE49-F238E27FC236}">
                  <a16:creationId xmlns:a16="http://schemas.microsoft.com/office/drawing/2014/main" id="{F307910A-E393-832C-43B8-2EDBD23B9663}"/>
                </a:ext>
              </a:extLst>
            </p:cNvPr>
            <p:cNvSpPr txBox="1">
              <a:spLocks/>
            </p:cNvSpPr>
            <p:nvPr/>
          </p:nvSpPr>
          <p:spPr>
            <a:xfrm>
              <a:off x="1944048" y="2944970"/>
              <a:ext cx="1871172" cy="6345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 dirty="0"/>
                <a:t>De </a:t>
              </a:r>
              <a:r>
                <a:rPr lang="nl-NL" sz="2400" dirty="0">
                  <a:solidFill>
                    <a:srgbClr val="FFC000"/>
                  </a:solidFill>
                </a:rPr>
                <a:t>Academy</a:t>
              </a:r>
              <a:br>
                <a:rPr lang="nl-NL" sz="2400" dirty="0"/>
              </a:br>
              <a:r>
                <a:rPr lang="nl-NL" sz="2400" dirty="0"/>
                <a:t>voor de zorg</a:t>
              </a:r>
            </a:p>
          </p:txBody>
        </p:sp>
        <p:sp>
          <p:nvSpPr>
            <p:cNvPr id="8" name="Ondertitel 2">
              <a:extLst>
                <a:ext uri="{FF2B5EF4-FFF2-40B4-BE49-F238E27FC236}">
                  <a16:creationId xmlns:a16="http://schemas.microsoft.com/office/drawing/2014/main" id="{67FE1559-88CD-086C-1948-CA9F817F5535}"/>
                </a:ext>
              </a:extLst>
            </p:cNvPr>
            <p:cNvSpPr txBox="1">
              <a:spLocks/>
            </p:cNvSpPr>
            <p:nvPr/>
          </p:nvSpPr>
          <p:spPr>
            <a:xfrm>
              <a:off x="1891311" y="3684593"/>
              <a:ext cx="2828639" cy="82170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4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800" dirty="0"/>
                <a:t>Cybersecurity 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800" dirty="0"/>
                <a:t>Expertisecentrum NL Zorg </a:t>
              </a:r>
              <a:br>
                <a:rPr lang="nl-NL" sz="1800" dirty="0"/>
              </a:br>
              <a:endParaRPr lang="nl-NL" sz="1800" dirty="0"/>
            </a:p>
          </p:txBody>
        </p:sp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222E3585-D9A0-807C-4DCF-1682A5B0356A}"/>
                </a:ext>
              </a:extLst>
            </p:cNvPr>
            <p:cNvSpPr/>
            <p:nvPr/>
          </p:nvSpPr>
          <p:spPr>
            <a:xfrm>
              <a:off x="4014287" y="2809268"/>
              <a:ext cx="474422" cy="431136"/>
            </a:xfrm>
            <a:custGeom>
              <a:avLst/>
              <a:gdLst>
                <a:gd name="connsiteX0" fmla="*/ 254250 w 542549"/>
                <a:gd name="connsiteY0" fmla="*/ 477449 h 493048"/>
                <a:gd name="connsiteX1" fmla="*/ 535050 w 542549"/>
                <a:gd name="connsiteY1" fmla="*/ 477449 h 493048"/>
                <a:gd name="connsiteX2" fmla="*/ 542549 w 542549"/>
                <a:gd name="connsiteY2" fmla="*/ 484949 h 493048"/>
                <a:gd name="connsiteX3" fmla="*/ 535050 w 542549"/>
                <a:gd name="connsiteY3" fmla="*/ 492449 h 493048"/>
                <a:gd name="connsiteX4" fmla="*/ 254250 w 542549"/>
                <a:gd name="connsiteY4" fmla="*/ 492449 h 493048"/>
                <a:gd name="connsiteX5" fmla="*/ 246750 w 542549"/>
                <a:gd name="connsiteY5" fmla="*/ 484949 h 493048"/>
                <a:gd name="connsiteX6" fmla="*/ 254250 w 542549"/>
                <a:gd name="connsiteY6" fmla="*/ 477449 h 493048"/>
                <a:gd name="connsiteX7" fmla="*/ 296700 w 542549"/>
                <a:gd name="connsiteY7" fmla="*/ 388499 h 493048"/>
                <a:gd name="connsiteX8" fmla="*/ 304200 w 542549"/>
                <a:gd name="connsiteY8" fmla="*/ 395999 h 493048"/>
                <a:gd name="connsiteX9" fmla="*/ 304200 w 542549"/>
                <a:gd name="connsiteY9" fmla="*/ 462749 h 493048"/>
                <a:gd name="connsiteX10" fmla="*/ 296700 w 542549"/>
                <a:gd name="connsiteY10" fmla="*/ 470249 h 493048"/>
                <a:gd name="connsiteX11" fmla="*/ 289200 w 542549"/>
                <a:gd name="connsiteY11" fmla="*/ 462749 h 493048"/>
                <a:gd name="connsiteX12" fmla="*/ 289200 w 542549"/>
                <a:gd name="connsiteY12" fmla="*/ 395999 h 493048"/>
                <a:gd name="connsiteX13" fmla="*/ 296700 w 542549"/>
                <a:gd name="connsiteY13" fmla="*/ 388499 h 493048"/>
                <a:gd name="connsiteX14" fmla="*/ 280950 w 542549"/>
                <a:gd name="connsiteY14" fmla="*/ 326099 h 493048"/>
                <a:gd name="connsiteX15" fmla="*/ 273450 w 542549"/>
                <a:gd name="connsiteY15" fmla="*/ 330449 h 493048"/>
                <a:gd name="connsiteX16" fmla="*/ 260701 w 542549"/>
                <a:gd name="connsiteY16" fmla="*/ 353249 h 493048"/>
                <a:gd name="connsiteX17" fmla="*/ 260701 w 542549"/>
                <a:gd name="connsiteY17" fmla="*/ 361649 h 493048"/>
                <a:gd name="connsiteX18" fmla="*/ 268200 w 542549"/>
                <a:gd name="connsiteY18" fmla="*/ 365849 h 493048"/>
                <a:gd name="connsiteX19" fmla="*/ 288000 w 542549"/>
                <a:gd name="connsiteY19" fmla="*/ 365849 h 493048"/>
                <a:gd name="connsiteX20" fmla="*/ 304950 w 542549"/>
                <a:gd name="connsiteY20" fmla="*/ 355949 h 493048"/>
                <a:gd name="connsiteX21" fmla="*/ 310950 w 542549"/>
                <a:gd name="connsiteY21" fmla="*/ 345149 h 493048"/>
                <a:gd name="connsiteX22" fmla="*/ 310800 w 542549"/>
                <a:gd name="connsiteY22" fmla="*/ 345299 h 493048"/>
                <a:gd name="connsiteX23" fmla="*/ 310650 w 542549"/>
                <a:gd name="connsiteY23" fmla="*/ 332549 h 493048"/>
                <a:gd name="connsiteX24" fmla="*/ 299400 w 542549"/>
                <a:gd name="connsiteY24" fmla="*/ 326099 h 493048"/>
                <a:gd name="connsiteX25" fmla="*/ 211501 w 542549"/>
                <a:gd name="connsiteY25" fmla="*/ 259199 h 493048"/>
                <a:gd name="connsiteX26" fmla="*/ 135901 w 542549"/>
                <a:gd name="connsiteY26" fmla="*/ 397199 h 493048"/>
                <a:gd name="connsiteX27" fmla="*/ 253951 w 542549"/>
                <a:gd name="connsiteY27" fmla="*/ 397199 h 493048"/>
                <a:gd name="connsiteX28" fmla="*/ 263251 w 542549"/>
                <a:gd name="connsiteY28" fmla="*/ 380399 h 493048"/>
                <a:gd name="connsiteX29" fmla="*/ 247951 w 542549"/>
                <a:gd name="connsiteY29" fmla="*/ 369299 h 493048"/>
                <a:gd name="connsiteX30" fmla="*/ 247651 w 542549"/>
                <a:gd name="connsiteY30" fmla="*/ 345899 h 493048"/>
                <a:gd name="connsiteX31" fmla="*/ 260401 w 542549"/>
                <a:gd name="connsiteY31" fmla="*/ 323099 h 493048"/>
                <a:gd name="connsiteX32" fmla="*/ 281100 w 542549"/>
                <a:gd name="connsiteY32" fmla="*/ 310949 h 493048"/>
                <a:gd name="connsiteX33" fmla="*/ 299550 w 542549"/>
                <a:gd name="connsiteY33" fmla="*/ 310949 h 493048"/>
                <a:gd name="connsiteX34" fmla="*/ 301200 w 542549"/>
                <a:gd name="connsiteY34" fmla="*/ 310949 h 493048"/>
                <a:gd name="connsiteX35" fmla="*/ 329550 w 542549"/>
                <a:gd name="connsiteY35" fmla="*/ 259199 h 493048"/>
                <a:gd name="connsiteX36" fmla="*/ 368550 w 542549"/>
                <a:gd name="connsiteY36" fmla="*/ 232199 h 493048"/>
                <a:gd name="connsiteX37" fmla="*/ 376050 w 542549"/>
                <a:gd name="connsiteY37" fmla="*/ 239699 h 493048"/>
                <a:gd name="connsiteX38" fmla="*/ 376050 w 542549"/>
                <a:gd name="connsiteY38" fmla="*/ 462899 h 493048"/>
                <a:gd name="connsiteX39" fmla="*/ 368550 w 542549"/>
                <a:gd name="connsiteY39" fmla="*/ 470399 h 493048"/>
                <a:gd name="connsiteX40" fmla="*/ 361050 w 542549"/>
                <a:gd name="connsiteY40" fmla="*/ 462899 h 493048"/>
                <a:gd name="connsiteX41" fmla="*/ 361050 w 542549"/>
                <a:gd name="connsiteY41" fmla="*/ 239699 h 493048"/>
                <a:gd name="connsiteX42" fmla="*/ 368550 w 542549"/>
                <a:gd name="connsiteY42" fmla="*/ 232199 h 493048"/>
                <a:gd name="connsiteX43" fmla="*/ 440250 w 542549"/>
                <a:gd name="connsiteY43" fmla="*/ 194699 h 493048"/>
                <a:gd name="connsiteX44" fmla="*/ 447750 w 542549"/>
                <a:gd name="connsiteY44" fmla="*/ 202199 h 493048"/>
                <a:gd name="connsiteX45" fmla="*/ 447750 w 542549"/>
                <a:gd name="connsiteY45" fmla="*/ 462898 h 493048"/>
                <a:gd name="connsiteX46" fmla="*/ 440250 w 542549"/>
                <a:gd name="connsiteY46" fmla="*/ 470398 h 493048"/>
                <a:gd name="connsiteX47" fmla="*/ 432750 w 542549"/>
                <a:gd name="connsiteY47" fmla="*/ 462898 h 493048"/>
                <a:gd name="connsiteX48" fmla="*/ 432750 w 542549"/>
                <a:gd name="connsiteY48" fmla="*/ 202199 h 493048"/>
                <a:gd name="connsiteX49" fmla="*/ 440250 w 542549"/>
                <a:gd name="connsiteY49" fmla="*/ 194699 h 493048"/>
                <a:gd name="connsiteX50" fmla="*/ 81151 w 542549"/>
                <a:gd name="connsiteY50" fmla="*/ 183449 h 493048"/>
                <a:gd name="connsiteX51" fmla="*/ 23101 w 542549"/>
                <a:gd name="connsiteY51" fmla="*/ 217799 h 493048"/>
                <a:gd name="connsiteX52" fmla="*/ 25651 w 542549"/>
                <a:gd name="connsiteY52" fmla="*/ 284399 h 493048"/>
                <a:gd name="connsiteX53" fmla="*/ 64351 w 542549"/>
                <a:gd name="connsiteY53" fmla="*/ 344099 h 493048"/>
                <a:gd name="connsiteX54" fmla="*/ 104401 w 542549"/>
                <a:gd name="connsiteY54" fmla="*/ 365849 h 493048"/>
                <a:gd name="connsiteX55" fmla="*/ 104551 w 542549"/>
                <a:gd name="connsiteY55" fmla="*/ 365999 h 493048"/>
                <a:gd name="connsiteX56" fmla="*/ 136201 w 542549"/>
                <a:gd name="connsiteY56" fmla="*/ 365999 h 493048"/>
                <a:gd name="connsiteX57" fmla="*/ 163801 w 542549"/>
                <a:gd name="connsiteY57" fmla="*/ 315599 h 493048"/>
                <a:gd name="connsiteX58" fmla="*/ 110401 w 542549"/>
                <a:gd name="connsiteY58" fmla="*/ 315599 h 493048"/>
                <a:gd name="connsiteX59" fmla="*/ 104101 w 542549"/>
                <a:gd name="connsiteY59" fmla="*/ 311999 h 493048"/>
                <a:gd name="connsiteX60" fmla="*/ 67051 w 542549"/>
                <a:gd name="connsiteY60" fmla="*/ 252299 h 493048"/>
                <a:gd name="connsiteX61" fmla="*/ 69451 w 542549"/>
                <a:gd name="connsiteY61" fmla="*/ 241949 h 493048"/>
                <a:gd name="connsiteX62" fmla="*/ 79801 w 542549"/>
                <a:gd name="connsiteY62" fmla="*/ 244349 h 493048"/>
                <a:gd name="connsiteX63" fmla="*/ 114601 w 542549"/>
                <a:gd name="connsiteY63" fmla="*/ 300599 h 493048"/>
                <a:gd name="connsiteX64" fmla="*/ 172051 w 542549"/>
                <a:gd name="connsiteY64" fmla="*/ 300599 h 493048"/>
                <a:gd name="connsiteX65" fmla="*/ 200851 w 542549"/>
                <a:gd name="connsiteY65" fmla="*/ 248249 h 493048"/>
                <a:gd name="connsiteX66" fmla="*/ 207451 w 542549"/>
                <a:gd name="connsiteY66" fmla="*/ 244349 h 493048"/>
                <a:gd name="connsiteX67" fmla="*/ 275850 w 542549"/>
                <a:gd name="connsiteY67" fmla="*/ 244349 h 493048"/>
                <a:gd name="connsiteX68" fmla="*/ 238201 w 542549"/>
                <a:gd name="connsiteY68" fmla="*/ 206849 h 493048"/>
                <a:gd name="connsiteX69" fmla="*/ 181501 w 542549"/>
                <a:gd name="connsiteY69" fmla="*/ 183449 h 493048"/>
                <a:gd name="connsiteX70" fmla="*/ 81151 w 542549"/>
                <a:gd name="connsiteY70" fmla="*/ 168149 h 493048"/>
                <a:gd name="connsiteX71" fmla="*/ 181501 w 542549"/>
                <a:gd name="connsiteY71" fmla="*/ 168149 h 493048"/>
                <a:gd name="connsiteX72" fmla="*/ 248701 w 542549"/>
                <a:gd name="connsiteY72" fmla="*/ 195899 h 493048"/>
                <a:gd name="connsiteX73" fmla="*/ 294900 w 542549"/>
                <a:gd name="connsiteY73" fmla="*/ 241949 h 493048"/>
                <a:gd name="connsiteX74" fmla="*/ 296400 w 542549"/>
                <a:gd name="connsiteY74" fmla="*/ 244049 h 493048"/>
                <a:gd name="connsiteX75" fmla="*/ 342450 w 542549"/>
                <a:gd name="connsiteY75" fmla="*/ 244049 h 493048"/>
                <a:gd name="connsiteX76" fmla="*/ 348900 w 542549"/>
                <a:gd name="connsiteY76" fmla="*/ 247799 h 493048"/>
                <a:gd name="connsiteX77" fmla="*/ 348900 w 542549"/>
                <a:gd name="connsiteY77" fmla="*/ 255299 h 493048"/>
                <a:gd name="connsiteX78" fmla="*/ 315600 w 542549"/>
                <a:gd name="connsiteY78" fmla="*/ 315899 h 493048"/>
                <a:gd name="connsiteX79" fmla="*/ 323700 w 542549"/>
                <a:gd name="connsiteY79" fmla="*/ 324749 h 493048"/>
                <a:gd name="connsiteX80" fmla="*/ 324000 w 542549"/>
                <a:gd name="connsiteY80" fmla="*/ 352499 h 493048"/>
                <a:gd name="connsiteX81" fmla="*/ 318000 w 542549"/>
                <a:gd name="connsiteY81" fmla="*/ 363299 h 493048"/>
                <a:gd name="connsiteX82" fmla="*/ 288000 w 542549"/>
                <a:gd name="connsiteY82" fmla="*/ 380849 h 493048"/>
                <a:gd name="connsiteX83" fmla="*/ 280050 w 542549"/>
                <a:gd name="connsiteY83" fmla="*/ 380849 h 493048"/>
                <a:gd name="connsiteX84" fmla="*/ 265051 w 542549"/>
                <a:gd name="connsiteY84" fmla="*/ 408299 h 493048"/>
                <a:gd name="connsiteX85" fmla="*/ 264901 w 542549"/>
                <a:gd name="connsiteY85" fmla="*/ 408149 h 493048"/>
                <a:gd name="connsiteX86" fmla="*/ 258301 w 542549"/>
                <a:gd name="connsiteY86" fmla="*/ 412049 h 493048"/>
                <a:gd name="connsiteX87" fmla="*/ 235651 w 542549"/>
                <a:gd name="connsiteY87" fmla="*/ 412049 h 493048"/>
                <a:gd name="connsiteX88" fmla="*/ 235651 w 542549"/>
                <a:gd name="connsiteY88" fmla="*/ 485548 h 493048"/>
                <a:gd name="connsiteX89" fmla="*/ 228151 w 542549"/>
                <a:gd name="connsiteY89" fmla="*/ 493048 h 493048"/>
                <a:gd name="connsiteX90" fmla="*/ 220651 w 542549"/>
                <a:gd name="connsiteY90" fmla="*/ 485548 h 493048"/>
                <a:gd name="connsiteX91" fmla="*/ 220651 w 542549"/>
                <a:gd name="connsiteY91" fmla="*/ 412049 h 493048"/>
                <a:gd name="connsiteX92" fmla="*/ 123151 w 542549"/>
                <a:gd name="connsiteY92" fmla="*/ 412049 h 493048"/>
                <a:gd name="connsiteX93" fmla="*/ 116701 w 542549"/>
                <a:gd name="connsiteY93" fmla="*/ 408299 h 493048"/>
                <a:gd name="connsiteX94" fmla="*/ 116701 w 542549"/>
                <a:gd name="connsiteY94" fmla="*/ 400799 h 493048"/>
                <a:gd name="connsiteX95" fmla="*/ 127801 w 542549"/>
                <a:gd name="connsiteY95" fmla="*/ 380549 h 493048"/>
                <a:gd name="connsiteX96" fmla="*/ 104401 w 542549"/>
                <a:gd name="connsiteY96" fmla="*/ 380549 h 493048"/>
                <a:gd name="connsiteX97" fmla="*/ 82951 w 542549"/>
                <a:gd name="connsiteY97" fmla="*/ 376799 h 493048"/>
                <a:gd name="connsiteX98" fmla="*/ 82951 w 542549"/>
                <a:gd name="connsiteY98" fmla="*/ 485398 h 493048"/>
                <a:gd name="connsiteX99" fmla="*/ 75451 w 542549"/>
                <a:gd name="connsiteY99" fmla="*/ 492898 h 493048"/>
                <a:gd name="connsiteX100" fmla="*/ 67951 w 542549"/>
                <a:gd name="connsiteY100" fmla="*/ 485398 h 493048"/>
                <a:gd name="connsiteX101" fmla="*/ 67951 w 542549"/>
                <a:gd name="connsiteY101" fmla="*/ 368849 h 493048"/>
                <a:gd name="connsiteX102" fmla="*/ 51751 w 542549"/>
                <a:gd name="connsiteY102" fmla="*/ 351899 h 493048"/>
                <a:gd name="connsiteX103" fmla="*/ 13051 w 542549"/>
                <a:gd name="connsiteY103" fmla="*/ 292199 h 493048"/>
                <a:gd name="connsiteX104" fmla="*/ 9901 w 542549"/>
                <a:gd name="connsiteY104" fmla="*/ 210299 h 493048"/>
                <a:gd name="connsiteX105" fmla="*/ 81151 w 542549"/>
                <a:gd name="connsiteY105" fmla="*/ 168149 h 493048"/>
                <a:gd name="connsiteX106" fmla="*/ 511950 w 542549"/>
                <a:gd name="connsiteY106" fmla="*/ 146099 h 493048"/>
                <a:gd name="connsiteX107" fmla="*/ 519450 w 542549"/>
                <a:gd name="connsiteY107" fmla="*/ 153599 h 493048"/>
                <a:gd name="connsiteX108" fmla="*/ 519450 w 542549"/>
                <a:gd name="connsiteY108" fmla="*/ 462898 h 493048"/>
                <a:gd name="connsiteX109" fmla="*/ 511950 w 542549"/>
                <a:gd name="connsiteY109" fmla="*/ 470398 h 493048"/>
                <a:gd name="connsiteX110" fmla="*/ 504450 w 542549"/>
                <a:gd name="connsiteY110" fmla="*/ 462898 h 493048"/>
                <a:gd name="connsiteX111" fmla="*/ 504450 w 542549"/>
                <a:gd name="connsiteY111" fmla="*/ 153599 h 493048"/>
                <a:gd name="connsiteX112" fmla="*/ 511950 w 542549"/>
                <a:gd name="connsiteY112" fmla="*/ 146099 h 493048"/>
                <a:gd name="connsiteX113" fmla="*/ 430500 w 542549"/>
                <a:gd name="connsiteY113" fmla="*/ 19499 h 493048"/>
                <a:gd name="connsiteX114" fmla="*/ 511950 w 542549"/>
                <a:gd name="connsiteY114" fmla="*/ 19499 h 493048"/>
                <a:gd name="connsiteX115" fmla="*/ 519450 w 542549"/>
                <a:gd name="connsiteY115" fmla="*/ 26999 h 493048"/>
                <a:gd name="connsiteX116" fmla="*/ 519450 w 542549"/>
                <a:gd name="connsiteY116" fmla="*/ 107849 h 493048"/>
                <a:gd name="connsiteX117" fmla="*/ 511950 w 542549"/>
                <a:gd name="connsiteY117" fmla="*/ 115349 h 493048"/>
                <a:gd name="connsiteX118" fmla="*/ 504450 w 542549"/>
                <a:gd name="connsiteY118" fmla="*/ 107849 h 493048"/>
                <a:gd name="connsiteX119" fmla="*/ 504450 w 542549"/>
                <a:gd name="connsiteY119" fmla="*/ 49199 h 493048"/>
                <a:gd name="connsiteX120" fmla="*/ 305850 w 542549"/>
                <a:gd name="connsiteY120" fmla="*/ 229649 h 493048"/>
                <a:gd name="connsiteX121" fmla="*/ 301950 w 542549"/>
                <a:gd name="connsiteY121" fmla="*/ 230849 h 493048"/>
                <a:gd name="connsiteX122" fmla="*/ 301800 w 542549"/>
                <a:gd name="connsiteY122" fmla="*/ 230999 h 493048"/>
                <a:gd name="connsiteX123" fmla="*/ 295500 w 542549"/>
                <a:gd name="connsiteY123" fmla="*/ 227399 h 493048"/>
                <a:gd name="connsiteX124" fmla="*/ 297900 w 542549"/>
                <a:gd name="connsiteY124" fmla="*/ 217049 h 493048"/>
                <a:gd name="connsiteX125" fmla="*/ 496800 w 542549"/>
                <a:gd name="connsiteY125" fmla="*/ 34499 h 493048"/>
                <a:gd name="connsiteX126" fmla="*/ 430500 w 542549"/>
                <a:gd name="connsiteY126" fmla="*/ 34499 h 493048"/>
                <a:gd name="connsiteX127" fmla="*/ 423000 w 542549"/>
                <a:gd name="connsiteY127" fmla="*/ 26999 h 493048"/>
                <a:gd name="connsiteX128" fmla="*/ 430500 w 542549"/>
                <a:gd name="connsiteY128" fmla="*/ 19499 h 493048"/>
                <a:gd name="connsiteX129" fmla="*/ 136050 w 542549"/>
                <a:gd name="connsiteY129" fmla="*/ 15000 h 493048"/>
                <a:gd name="connsiteX130" fmla="*/ 83100 w 542549"/>
                <a:gd name="connsiteY130" fmla="*/ 72450 h 493048"/>
                <a:gd name="connsiteX131" fmla="*/ 136050 w 542549"/>
                <a:gd name="connsiteY131" fmla="*/ 129900 h 493048"/>
                <a:gd name="connsiteX132" fmla="*/ 189000 w 542549"/>
                <a:gd name="connsiteY132" fmla="*/ 72450 h 493048"/>
                <a:gd name="connsiteX133" fmla="*/ 136050 w 542549"/>
                <a:gd name="connsiteY133" fmla="*/ 15000 h 493048"/>
                <a:gd name="connsiteX134" fmla="*/ 136050 w 542549"/>
                <a:gd name="connsiteY134" fmla="*/ 0 h 493048"/>
                <a:gd name="connsiteX135" fmla="*/ 204000 w 542549"/>
                <a:gd name="connsiteY135" fmla="*/ 72450 h 493048"/>
                <a:gd name="connsiteX136" fmla="*/ 136050 w 542549"/>
                <a:gd name="connsiteY136" fmla="*/ 144900 h 493048"/>
                <a:gd name="connsiteX137" fmla="*/ 68100 w 542549"/>
                <a:gd name="connsiteY137" fmla="*/ 72450 h 493048"/>
                <a:gd name="connsiteX138" fmla="*/ 136050 w 542549"/>
                <a:gd name="connsiteY138" fmla="*/ 0 h 49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2549" h="493048">
                  <a:moveTo>
                    <a:pt x="254250" y="477449"/>
                  </a:moveTo>
                  <a:lnTo>
                    <a:pt x="535050" y="477449"/>
                  </a:lnTo>
                  <a:cubicBezTo>
                    <a:pt x="539249" y="477449"/>
                    <a:pt x="542549" y="480749"/>
                    <a:pt x="542549" y="484949"/>
                  </a:cubicBezTo>
                  <a:cubicBezTo>
                    <a:pt x="542549" y="489149"/>
                    <a:pt x="539249" y="492449"/>
                    <a:pt x="535050" y="492449"/>
                  </a:cubicBezTo>
                  <a:lnTo>
                    <a:pt x="254250" y="492449"/>
                  </a:lnTo>
                  <a:cubicBezTo>
                    <a:pt x="250050" y="492449"/>
                    <a:pt x="246750" y="489149"/>
                    <a:pt x="246750" y="484949"/>
                  </a:cubicBezTo>
                  <a:cubicBezTo>
                    <a:pt x="246750" y="480749"/>
                    <a:pt x="250050" y="477449"/>
                    <a:pt x="254250" y="477449"/>
                  </a:cubicBezTo>
                  <a:close/>
                  <a:moveTo>
                    <a:pt x="296700" y="388499"/>
                  </a:moveTo>
                  <a:cubicBezTo>
                    <a:pt x="300900" y="388499"/>
                    <a:pt x="304200" y="391799"/>
                    <a:pt x="304200" y="395999"/>
                  </a:cubicBezTo>
                  <a:lnTo>
                    <a:pt x="304200" y="462749"/>
                  </a:lnTo>
                  <a:cubicBezTo>
                    <a:pt x="304200" y="466949"/>
                    <a:pt x="300900" y="470249"/>
                    <a:pt x="296700" y="470249"/>
                  </a:cubicBezTo>
                  <a:cubicBezTo>
                    <a:pt x="292500" y="470249"/>
                    <a:pt x="289200" y="466949"/>
                    <a:pt x="289200" y="462749"/>
                  </a:cubicBezTo>
                  <a:lnTo>
                    <a:pt x="289200" y="395999"/>
                  </a:lnTo>
                  <a:cubicBezTo>
                    <a:pt x="289200" y="391799"/>
                    <a:pt x="292500" y="388499"/>
                    <a:pt x="296700" y="388499"/>
                  </a:cubicBezTo>
                  <a:close/>
                  <a:moveTo>
                    <a:pt x="280950" y="326099"/>
                  </a:moveTo>
                  <a:cubicBezTo>
                    <a:pt x="277800" y="326099"/>
                    <a:pt x="274950" y="327749"/>
                    <a:pt x="273450" y="330449"/>
                  </a:cubicBezTo>
                  <a:lnTo>
                    <a:pt x="260701" y="353249"/>
                  </a:lnTo>
                  <a:cubicBezTo>
                    <a:pt x="258451" y="356999"/>
                    <a:pt x="259951" y="360449"/>
                    <a:pt x="260701" y="361649"/>
                  </a:cubicBezTo>
                  <a:cubicBezTo>
                    <a:pt x="261451" y="362849"/>
                    <a:pt x="263701" y="365849"/>
                    <a:pt x="268200" y="365849"/>
                  </a:cubicBezTo>
                  <a:lnTo>
                    <a:pt x="288000" y="365849"/>
                  </a:lnTo>
                  <a:cubicBezTo>
                    <a:pt x="295050" y="365849"/>
                    <a:pt x="301650" y="362099"/>
                    <a:pt x="304950" y="355949"/>
                  </a:cubicBezTo>
                  <a:lnTo>
                    <a:pt x="310950" y="345149"/>
                  </a:lnTo>
                  <a:lnTo>
                    <a:pt x="310800" y="345299"/>
                  </a:lnTo>
                  <a:cubicBezTo>
                    <a:pt x="313050" y="341249"/>
                    <a:pt x="313050" y="336599"/>
                    <a:pt x="310650" y="332549"/>
                  </a:cubicBezTo>
                  <a:cubicBezTo>
                    <a:pt x="308250" y="328499"/>
                    <a:pt x="304050" y="326099"/>
                    <a:pt x="299400" y="326099"/>
                  </a:cubicBezTo>
                  <a:close/>
                  <a:moveTo>
                    <a:pt x="211501" y="259199"/>
                  </a:moveTo>
                  <a:lnTo>
                    <a:pt x="135901" y="397199"/>
                  </a:lnTo>
                  <a:lnTo>
                    <a:pt x="253951" y="397199"/>
                  </a:lnTo>
                  <a:lnTo>
                    <a:pt x="263251" y="380399"/>
                  </a:lnTo>
                  <a:cubicBezTo>
                    <a:pt x="256801" y="379049"/>
                    <a:pt x="251401" y="375149"/>
                    <a:pt x="247951" y="369299"/>
                  </a:cubicBezTo>
                  <a:cubicBezTo>
                    <a:pt x="243751" y="361949"/>
                    <a:pt x="243601" y="353249"/>
                    <a:pt x="247651" y="345899"/>
                  </a:cubicBezTo>
                  <a:lnTo>
                    <a:pt x="260401" y="323099"/>
                  </a:lnTo>
                  <a:cubicBezTo>
                    <a:pt x="264601" y="315599"/>
                    <a:pt x="272551" y="310949"/>
                    <a:pt x="281100" y="310949"/>
                  </a:cubicBezTo>
                  <a:lnTo>
                    <a:pt x="299550" y="310949"/>
                  </a:lnTo>
                  <a:cubicBezTo>
                    <a:pt x="300000" y="310949"/>
                    <a:pt x="301200" y="310949"/>
                    <a:pt x="301200" y="310949"/>
                  </a:cubicBezTo>
                  <a:lnTo>
                    <a:pt x="329550" y="259199"/>
                  </a:lnTo>
                  <a:close/>
                  <a:moveTo>
                    <a:pt x="368550" y="232199"/>
                  </a:moveTo>
                  <a:cubicBezTo>
                    <a:pt x="372750" y="232199"/>
                    <a:pt x="376050" y="235499"/>
                    <a:pt x="376050" y="239699"/>
                  </a:cubicBezTo>
                  <a:lnTo>
                    <a:pt x="376050" y="462899"/>
                  </a:lnTo>
                  <a:cubicBezTo>
                    <a:pt x="376050" y="467099"/>
                    <a:pt x="372750" y="470399"/>
                    <a:pt x="368550" y="470399"/>
                  </a:cubicBezTo>
                  <a:cubicBezTo>
                    <a:pt x="364350" y="470399"/>
                    <a:pt x="361050" y="467099"/>
                    <a:pt x="361050" y="462899"/>
                  </a:cubicBezTo>
                  <a:lnTo>
                    <a:pt x="361050" y="239699"/>
                  </a:lnTo>
                  <a:cubicBezTo>
                    <a:pt x="361050" y="235499"/>
                    <a:pt x="364350" y="232199"/>
                    <a:pt x="368550" y="232199"/>
                  </a:cubicBezTo>
                  <a:close/>
                  <a:moveTo>
                    <a:pt x="440250" y="194699"/>
                  </a:moveTo>
                  <a:cubicBezTo>
                    <a:pt x="444450" y="194699"/>
                    <a:pt x="447750" y="197999"/>
                    <a:pt x="447750" y="202199"/>
                  </a:cubicBezTo>
                  <a:lnTo>
                    <a:pt x="447750" y="462898"/>
                  </a:lnTo>
                  <a:cubicBezTo>
                    <a:pt x="447750" y="467098"/>
                    <a:pt x="444450" y="470398"/>
                    <a:pt x="440250" y="470398"/>
                  </a:cubicBezTo>
                  <a:cubicBezTo>
                    <a:pt x="436050" y="470398"/>
                    <a:pt x="432750" y="467098"/>
                    <a:pt x="432750" y="462898"/>
                  </a:cubicBezTo>
                  <a:lnTo>
                    <a:pt x="432750" y="202199"/>
                  </a:lnTo>
                  <a:cubicBezTo>
                    <a:pt x="432750" y="197999"/>
                    <a:pt x="436050" y="194699"/>
                    <a:pt x="440250" y="194699"/>
                  </a:cubicBezTo>
                  <a:close/>
                  <a:moveTo>
                    <a:pt x="81151" y="183449"/>
                  </a:moveTo>
                  <a:cubicBezTo>
                    <a:pt x="56551" y="183449"/>
                    <a:pt x="34801" y="196199"/>
                    <a:pt x="23101" y="217799"/>
                  </a:cubicBezTo>
                  <a:cubicBezTo>
                    <a:pt x="11401" y="239099"/>
                    <a:pt x="12451" y="263999"/>
                    <a:pt x="25651" y="284399"/>
                  </a:cubicBezTo>
                  <a:lnTo>
                    <a:pt x="64351" y="344099"/>
                  </a:lnTo>
                  <a:cubicBezTo>
                    <a:pt x="73201" y="357749"/>
                    <a:pt x="88201" y="365849"/>
                    <a:pt x="104401" y="365849"/>
                  </a:cubicBezTo>
                  <a:lnTo>
                    <a:pt x="104551" y="365999"/>
                  </a:lnTo>
                  <a:lnTo>
                    <a:pt x="136201" y="365999"/>
                  </a:lnTo>
                  <a:lnTo>
                    <a:pt x="163801" y="315599"/>
                  </a:lnTo>
                  <a:lnTo>
                    <a:pt x="110401" y="315599"/>
                  </a:lnTo>
                  <a:cubicBezTo>
                    <a:pt x="107851" y="315599"/>
                    <a:pt x="105451" y="314249"/>
                    <a:pt x="104101" y="311999"/>
                  </a:cubicBezTo>
                  <a:lnTo>
                    <a:pt x="67051" y="252299"/>
                  </a:lnTo>
                  <a:cubicBezTo>
                    <a:pt x="64801" y="248699"/>
                    <a:pt x="66001" y="244199"/>
                    <a:pt x="69451" y="241949"/>
                  </a:cubicBezTo>
                  <a:cubicBezTo>
                    <a:pt x="73051" y="239699"/>
                    <a:pt x="77551" y="240749"/>
                    <a:pt x="79801" y="244349"/>
                  </a:cubicBezTo>
                  <a:lnTo>
                    <a:pt x="114601" y="300599"/>
                  </a:lnTo>
                  <a:lnTo>
                    <a:pt x="172051" y="300599"/>
                  </a:lnTo>
                  <a:lnTo>
                    <a:pt x="200851" y="248249"/>
                  </a:lnTo>
                  <a:cubicBezTo>
                    <a:pt x="202201" y="245849"/>
                    <a:pt x="204751" y="244349"/>
                    <a:pt x="207451" y="244349"/>
                  </a:cubicBezTo>
                  <a:lnTo>
                    <a:pt x="275850" y="244349"/>
                  </a:lnTo>
                  <a:lnTo>
                    <a:pt x="238201" y="206849"/>
                  </a:lnTo>
                  <a:cubicBezTo>
                    <a:pt x="223051" y="191699"/>
                    <a:pt x="202951" y="183449"/>
                    <a:pt x="181501" y="183449"/>
                  </a:cubicBezTo>
                  <a:close/>
                  <a:moveTo>
                    <a:pt x="81151" y="168149"/>
                  </a:moveTo>
                  <a:lnTo>
                    <a:pt x="181501" y="168149"/>
                  </a:lnTo>
                  <a:cubicBezTo>
                    <a:pt x="206851" y="168149"/>
                    <a:pt x="230701" y="178049"/>
                    <a:pt x="248701" y="195899"/>
                  </a:cubicBezTo>
                  <a:lnTo>
                    <a:pt x="294900" y="241949"/>
                  </a:lnTo>
                  <a:cubicBezTo>
                    <a:pt x="295500" y="242549"/>
                    <a:pt x="296400" y="244049"/>
                    <a:pt x="296400" y="244049"/>
                  </a:cubicBezTo>
                  <a:lnTo>
                    <a:pt x="342450" y="244049"/>
                  </a:lnTo>
                  <a:cubicBezTo>
                    <a:pt x="345150" y="244049"/>
                    <a:pt x="347550" y="245549"/>
                    <a:pt x="348900" y="247799"/>
                  </a:cubicBezTo>
                  <a:cubicBezTo>
                    <a:pt x="350100" y="250199"/>
                    <a:pt x="350100" y="253049"/>
                    <a:pt x="348900" y="255299"/>
                  </a:cubicBezTo>
                  <a:lnTo>
                    <a:pt x="315600" y="315899"/>
                  </a:lnTo>
                  <a:cubicBezTo>
                    <a:pt x="318750" y="318149"/>
                    <a:pt x="321600" y="321149"/>
                    <a:pt x="323700" y="324749"/>
                  </a:cubicBezTo>
                  <a:cubicBezTo>
                    <a:pt x="328800" y="333449"/>
                    <a:pt x="328800" y="343799"/>
                    <a:pt x="324000" y="352499"/>
                  </a:cubicBezTo>
                  <a:lnTo>
                    <a:pt x="318000" y="363299"/>
                  </a:lnTo>
                  <a:cubicBezTo>
                    <a:pt x="312000" y="374099"/>
                    <a:pt x="300450" y="380849"/>
                    <a:pt x="288000" y="380849"/>
                  </a:cubicBezTo>
                  <a:lnTo>
                    <a:pt x="280050" y="380849"/>
                  </a:lnTo>
                  <a:lnTo>
                    <a:pt x="265051" y="408299"/>
                  </a:lnTo>
                  <a:lnTo>
                    <a:pt x="264901" y="408149"/>
                  </a:lnTo>
                  <a:cubicBezTo>
                    <a:pt x="263551" y="410549"/>
                    <a:pt x="261001" y="412049"/>
                    <a:pt x="258301" y="412049"/>
                  </a:cubicBezTo>
                  <a:lnTo>
                    <a:pt x="235651" y="412049"/>
                  </a:lnTo>
                  <a:lnTo>
                    <a:pt x="235651" y="485548"/>
                  </a:lnTo>
                  <a:cubicBezTo>
                    <a:pt x="235651" y="489748"/>
                    <a:pt x="232351" y="493048"/>
                    <a:pt x="228151" y="493048"/>
                  </a:cubicBezTo>
                  <a:cubicBezTo>
                    <a:pt x="223951" y="493048"/>
                    <a:pt x="220651" y="489748"/>
                    <a:pt x="220651" y="485548"/>
                  </a:cubicBezTo>
                  <a:lnTo>
                    <a:pt x="220651" y="412049"/>
                  </a:lnTo>
                  <a:lnTo>
                    <a:pt x="123151" y="412049"/>
                  </a:lnTo>
                  <a:cubicBezTo>
                    <a:pt x="120451" y="412049"/>
                    <a:pt x="118051" y="410549"/>
                    <a:pt x="116701" y="408299"/>
                  </a:cubicBezTo>
                  <a:cubicBezTo>
                    <a:pt x="115501" y="405899"/>
                    <a:pt x="115501" y="403049"/>
                    <a:pt x="116701" y="400799"/>
                  </a:cubicBezTo>
                  <a:lnTo>
                    <a:pt x="127801" y="380549"/>
                  </a:lnTo>
                  <a:lnTo>
                    <a:pt x="104401" y="380549"/>
                  </a:lnTo>
                  <a:cubicBezTo>
                    <a:pt x="97051" y="380549"/>
                    <a:pt x="89701" y="379199"/>
                    <a:pt x="82951" y="376799"/>
                  </a:cubicBezTo>
                  <a:lnTo>
                    <a:pt x="82951" y="485398"/>
                  </a:lnTo>
                  <a:cubicBezTo>
                    <a:pt x="82951" y="489598"/>
                    <a:pt x="79651" y="492898"/>
                    <a:pt x="75451" y="492898"/>
                  </a:cubicBezTo>
                  <a:cubicBezTo>
                    <a:pt x="71251" y="492898"/>
                    <a:pt x="67951" y="489598"/>
                    <a:pt x="67951" y="485398"/>
                  </a:cubicBezTo>
                  <a:lnTo>
                    <a:pt x="67951" y="368849"/>
                  </a:lnTo>
                  <a:cubicBezTo>
                    <a:pt x="61651" y="364349"/>
                    <a:pt x="56101" y="358649"/>
                    <a:pt x="51751" y="351899"/>
                  </a:cubicBezTo>
                  <a:lnTo>
                    <a:pt x="13051" y="292199"/>
                  </a:lnTo>
                  <a:cubicBezTo>
                    <a:pt x="-3149" y="267149"/>
                    <a:pt x="-4349" y="236549"/>
                    <a:pt x="9901" y="210299"/>
                  </a:cubicBezTo>
                  <a:cubicBezTo>
                    <a:pt x="24301" y="183899"/>
                    <a:pt x="51001" y="168149"/>
                    <a:pt x="81151" y="168149"/>
                  </a:cubicBezTo>
                  <a:close/>
                  <a:moveTo>
                    <a:pt x="511950" y="146099"/>
                  </a:moveTo>
                  <a:cubicBezTo>
                    <a:pt x="516150" y="146099"/>
                    <a:pt x="519450" y="149399"/>
                    <a:pt x="519450" y="153599"/>
                  </a:cubicBezTo>
                  <a:lnTo>
                    <a:pt x="519450" y="462898"/>
                  </a:lnTo>
                  <a:cubicBezTo>
                    <a:pt x="519450" y="467098"/>
                    <a:pt x="516150" y="470398"/>
                    <a:pt x="511950" y="470398"/>
                  </a:cubicBezTo>
                  <a:cubicBezTo>
                    <a:pt x="507750" y="470398"/>
                    <a:pt x="504450" y="467098"/>
                    <a:pt x="504450" y="462898"/>
                  </a:cubicBezTo>
                  <a:lnTo>
                    <a:pt x="504450" y="153599"/>
                  </a:lnTo>
                  <a:cubicBezTo>
                    <a:pt x="504450" y="149399"/>
                    <a:pt x="507750" y="146099"/>
                    <a:pt x="511950" y="146099"/>
                  </a:cubicBezTo>
                  <a:close/>
                  <a:moveTo>
                    <a:pt x="430500" y="19499"/>
                  </a:moveTo>
                  <a:lnTo>
                    <a:pt x="511950" y="19499"/>
                  </a:lnTo>
                  <a:cubicBezTo>
                    <a:pt x="516150" y="19499"/>
                    <a:pt x="519450" y="22799"/>
                    <a:pt x="519450" y="26999"/>
                  </a:cubicBezTo>
                  <a:lnTo>
                    <a:pt x="519450" y="107849"/>
                  </a:lnTo>
                  <a:cubicBezTo>
                    <a:pt x="519450" y="112049"/>
                    <a:pt x="516150" y="115349"/>
                    <a:pt x="511950" y="115349"/>
                  </a:cubicBezTo>
                  <a:cubicBezTo>
                    <a:pt x="507750" y="115349"/>
                    <a:pt x="504450" y="112049"/>
                    <a:pt x="504450" y="107849"/>
                  </a:cubicBezTo>
                  <a:lnTo>
                    <a:pt x="504450" y="49199"/>
                  </a:lnTo>
                  <a:cubicBezTo>
                    <a:pt x="450000" y="120749"/>
                    <a:pt x="383400" y="181349"/>
                    <a:pt x="305850" y="229649"/>
                  </a:cubicBezTo>
                  <a:cubicBezTo>
                    <a:pt x="304650" y="230549"/>
                    <a:pt x="303300" y="230849"/>
                    <a:pt x="301950" y="230849"/>
                  </a:cubicBezTo>
                  <a:lnTo>
                    <a:pt x="301800" y="230999"/>
                  </a:lnTo>
                  <a:cubicBezTo>
                    <a:pt x="299400" y="230999"/>
                    <a:pt x="296850" y="229649"/>
                    <a:pt x="295500" y="227399"/>
                  </a:cubicBezTo>
                  <a:cubicBezTo>
                    <a:pt x="293250" y="223799"/>
                    <a:pt x="294450" y="219299"/>
                    <a:pt x="297900" y="217049"/>
                  </a:cubicBezTo>
                  <a:cubicBezTo>
                    <a:pt x="375900" y="168449"/>
                    <a:pt x="442800" y="107099"/>
                    <a:pt x="496800" y="34499"/>
                  </a:cubicBezTo>
                  <a:lnTo>
                    <a:pt x="430500" y="34499"/>
                  </a:lnTo>
                  <a:cubicBezTo>
                    <a:pt x="426300" y="34499"/>
                    <a:pt x="423000" y="31199"/>
                    <a:pt x="423000" y="26999"/>
                  </a:cubicBezTo>
                  <a:cubicBezTo>
                    <a:pt x="423000" y="22799"/>
                    <a:pt x="426300" y="19499"/>
                    <a:pt x="430500" y="19499"/>
                  </a:cubicBezTo>
                  <a:close/>
                  <a:moveTo>
                    <a:pt x="136050" y="15000"/>
                  </a:moveTo>
                  <a:cubicBezTo>
                    <a:pt x="106800" y="15000"/>
                    <a:pt x="83100" y="40800"/>
                    <a:pt x="83100" y="72450"/>
                  </a:cubicBezTo>
                  <a:cubicBezTo>
                    <a:pt x="83100" y="104100"/>
                    <a:pt x="106800" y="129900"/>
                    <a:pt x="136050" y="129900"/>
                  </a:cubicBezTo>
                  <a:cubicBezTo>
                    <a:pt x="165300" y="129900"/>
                    <a:pt x="189000" y="104100"/>
                    <a:pt x="189000" y="72450"/>
                  </a:cubicBezTo>
                  <a:cubicBezTo>
                    <a:pt x="189000" y="40800"/>
                    <a:pt x="165300" y="15000"/>
                    <a:pt x="136050" y="15000"/>
                  </a:cubicBezTo>
                  <a:close/>
                  <a:moveTo>
                    <a:pt x="136050" y="0"/>
                  </a:moveTo>
                  <a:cubicBezTo>
                    <a:pt x="173550" y="0"/>
                    <a:pt x="204000" y="32550"/>
                    <a:pt x="204000" y="72450"/>
                  </a:cubicBezTo>
                  <a:cubicBezTo>
                    <a:pt x="204000" y="112350"/>
                    <a:pt x="173550" y="144900"/>
                    <a:pt x="136050" y="144900"/>
                  </a:cubicBezTo>
                  <a:cubicBezTo>
                    <a:pt x="98550" y="144900"/>
                    <a:pt x="68100" y="112350"/>
                    <a:pt x="68100" y="72450"/>
                  </a:cubicBezTo>
                  <a:cubicBezTo>
                    <a:pt x="68100" y="32550"/>
                    <a:pt x="98550" y="0"/>
                    <a:pt x="136050" y="0"/>
                  </a:cubicBezTo>
                  <a:close/>
                </a:path>
              </a:pathLst>
            </a:custGeom>
            <a:solidFill>
              <a:schemeClr val="accent2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5" name="Groep 9">
            <a:extLst>
              <a:ext uri="{FF2B5EF4-FFF2-40B4-BE49-F238E27FC236}">
                <a16:creationId xmlns:a16="http://schemas.microsoft.com/office/drawing/2014/main" id="{843A2FFC-F3D7-4290-1EAB-94FDD7F29099}"/>
              </a:ext>
            </a:extLst>
          </p:cNvPr>
          <p:cNvGrpSpPr/>
          <p:nvPr/>
        </p:nvGrpSpPr>
        <p:grpSpPr>
          <a:xfrm>
            <a:off x="622076" y="3291050"/>
            <a:ext cx="2727310" cy="1949545"/>
            <a:chOff x="1760092" y="2631797"/>
            <a:chExt cx="2967432" cy="1927741"/>
          </a:xfrm>
        </p:grpSpPr>
        <p:sp>
          <p:nvSpPr>
            <p:cNvPr id="16" name="Rechthoek 5">
              <a:extLst>
                <a:ext uri="{FF2B5EF4-FFF2-40B4-BE49-F238E27FC236}">
                  <a16:creationId xmlns:a16="http://schemas.microsoft.com/office/drawing/2014/main" id="{9919E836-C80C-3609-4667-98EF3C8DE7B0}"/>
                </a:ext>
              </a:extLst>
            </p:cNvPr>
            <p:cNvSpPr/>
            <p:nvPr/>
          </p:nvSpPr>
          <p:spPr>
            <a:xfrm>
              <a:off x="1760092" y="2631797"/>
              <a:ext cx="2959992" cy="19277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18" name="Titel 1">
              <a:extLst>
                <a:ext uri="{FF2B5EF4-FFF2-40B4-BE49-F238E27FC236}">
                  <a16:creationId xmlns:a16="http://schemas.microsoft.com/office/drawing/2014/main" id="{61F4D96E-258A-37E8-5B1D-DB7746C4C539}"/>
                </a:ext>
              </a:extLst>
            </p:cNvPr>
            <p:cNvSpPr txBox="1">
              <a:spLocks/>
            </p:cNvSpPr>
            <p:nvPr/>
          </p:nvSpPr>
          <p:spPr>
            <a:xfrm>
              <a:off x="1987148" y="2944971"/>
              <a:ext cx="1864483" cy="6345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 algn="ctr">
                <a:lnSpc>
                  <a:spcPct val="85000"/>
                </a:lnSpc>
                <a:spcBef>
                  <a:spcPct val="0"/>
                </a:spcBef>
                <a:buNone/>
                <a:defRPr sz="3200"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nl-NL" sz="2400" dirty="0"/>
                <a:t>Hét </a:t>
              </a:r>
              <a:r>
                <a:rPr lang="nl-NL" sz="2400" dirty="0">
                  <a:solidFill>
                    <a:srgbClr val="FFC000"/>
                  </a:solidFill>
                </a:rPr>
                <a:t>CSIRT</a:t>
              </a:r>
              <a:r>
                <a:rPr lang="nl-NL" sz="2400" dirty="0">
                  <a:solidFill>
                    <a:schemeClr val="tx2"/>
                  </a:solidFill>
                </a:rPr>
                <a:t> </a:t>
              </a:r>
              <a:br>
                <a:rPr lang="nl-NL" sz="2400" dirty="0"/>
              </a:br>
              <a:r>
                <a:rPr lang="nl-NL" sz="2400" dirty="0"/>
                <a:t>voor de zorg</a:t>
              </a:r>
            </a:p>
          </p:txBody>
        </p:sp>
        <p:sp>
          <p:nvSpPr>
            <p:cNvPr id="19" name="Ondertitel 2">
              <a:extLst>
                <a:ext uri="{FF2B5EF4-FFF2-40B4-BE49-F238E27FC236}">
                  <a16:creationId xmlns:a16="http://schemas.microsoft.com/office/drawing/2014/main" id="{AE124E42-1899-95C5-665A-A53FD6B59A04}"/>
                </a:ext>
              </a:extLst>
            </p:cNvPr>
            <p:cNvSpPr txBox="1">
              <a:spLocks/>
            </p:cNvSpPr>
            <p:nvPr/>
          </p:nvSpPr>
          <p:spPr>
            <a:xfrm>
              <a:off x="1956090" y="3926233"/>
              <a:ext cx="2771434" cy="54780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4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1800" dirty="0"/>
                <a:t>Wettelijke taak NIS2/</a:t>
              </a:r>
              <a:r>
                <a:rPr lang="nl-NL" sz="1800" dirty="0" err="1"/>
                <a:t>Cbw</a:t>
              </a:r>
              <a:r>
                <a:rPr lang="nl-NL" sz="1800" dirty="0"/>
                <a:t> </a:t>
              </a:r>
              <a:br>
                <a:rPr lang="nl-NL" sz="1800" dirty="0"/>
              </a:br>
              <a:endParaRPr lang="nl-NL" sz="1800" dirty="0"/>
            </a:p>
          </p:txBody>
        </p:sp>
        <p:sp>
          <p:nvSpPr>
            <p:cNvPr id="20" name="Vrije vorm: vorm 8">
              <a:extLst>
                <a:ext uri="{FF2B5EF4-FFF2-40B4-BE49-F238E27FC236}">
                  <a16:creationId xmlns:a16="http://schemas.microsoft.com/office/drawing/2014/main" id="{9CD6B269-AD1F-8C80-88D6-FCA40D1788C9}"/>
                </a:ext>
              </a:extLst>
            </p:cNvPr>
            <p:cNvSpPr/>
            <p:nvPr/>
          </p:nvSpPr>
          <p:spPr>
            <a:xfrm>
              <a:off x="4014287" y="2809268"/>
              <a:ext cx="474422" cy="431136"/>
            </a:xfrm>
            <a:custGeom>
              <a:avLst/>
              <a:gdLst>
                <a:gd name="connsiteX0" fmla="*/ 254250 w 542549"/>
                <a:gd name="connsiteY0" fmla="*/ 477449 h 493048"/>
                <a:gd name="connsiteX1" fmla="*/ 535050 w 542549"/>
                <a:gd name="connsiteY1" fmla="*/ 477449 h 493048"/>
                <a:gd name="connsiteX2" fmla="*/ 542549 w 542549"/>
                <a:gd name="connsiteY2" fmla="*/ 484949 h 493048"/>
                <a:gd name="connsiteX3" fmla="*/ 535050 w 542549"/>
                <a:gd name="connsiteY3" fmla="*/ 492449 h 493048"/>
                <a:gd name="connsiteX4" fmla="*/ 254250 w 542549"/>
                <a:gd name="connsiteY4" fmla="*/ 492449 h 493048"/>
                <a:gd name="connsiteX5" fmla="*/ 246750 w 542549"/>
                <a:gd name="connsiteY5" fmla="*/ 484949 h 493048"/>
                <a:gd name="connsiteX6" fmla="*/ 254250 w 542549"/>
                <a:gd name="connsiteY6" fmla="*/ 477449 h 493048"/>
                <a:gd name="connsiteX7" fmla="*/ 296700 w 542549"/>
                <a:gd name="connsiteY7" fmla="*/ 388499 h 493048"/>
                <a:gd name="connsiteX8" fmla="*/ 304200 w 542549"/>
                <a:gd name="connsiteY8" fmla="*/ 395999 h 493048"/>
                <a:gd name="connsiteX9" fmla="*/ 304200 w 542549"/>
                <a:gd name="connsiteY9" fmla="*/ 462749 h 493048"/>
                <a:gd name="connsiteX10" fmla="*/ 296700 w 542549"/>
                <a:gd name="connsiteY10" fmla="*/ 470249 h 493048"/>
                <a:gd name="connsiteX11" fmla="*/ 289200 w 542549"/>
                <a:gd name="connsiteY11" fmla="*/ 462749 h 493048"/>
                <a:gd name="connsiteX12" fmla="*/ 289200 w 542549"/>
                <a:gd name="connsiteY12" fmla="*/ 395999 h 493048"/>
                <a:gd name="connsiteX13" fmla="*/ 296700 w 542549"/>
                <a:gd name="connsiteY13" fmla="*/ 388499 h 493048"/>
                <a:gd name="connsiteX14" fmla="*/ 280950 w 542549"/>
                <a:gd name="connsiteY14" fmla="*/ 326099 h 493048"/>
                <a:gd name="connsiteX15" fmla="*/ 273450 w 542549"/>
                <a:gd name="connsiteY15" fmla="*/ 330449 h 493048"/>
                <a:gd name="connsiteX16" fmla="*/ 260701 w 542549"/>
                <a:gd name="connsiteY16" fmla="*/ 353249 h 493048"/>
                <a:gd name="connsiteX17" fmla="*/ 260701 w 542549"/>
                <a:gd name="connsiteY17" fmla="*/ 361649 h 493048"/>
                <a:gd name="connsiteX18" fmla="*/ 268200 w 542549"/>
                <a:gd name="connsiteY18" fmla="*/ 365849 h 493048"/>
                <a:gd name="connsiteX19" fmla="*/ 288000 w 542549"/>
                <a:gd name="connsiteY19" fmla="*/ 365849 h 493048"/>
                <a:gd name="connsiteX20" fmla="*/ 304950 w 542549"/>
                <a:gd name="connsiteY20" fmla="*/ 355949 h 493048"/>
                <a:gd name="connsiteX21" fmla="*/ 310950 w 542549"/>
                <a:gd name="connsiteY21" fmla="*/ 345149 h 493048"/>
                <a:gd name="connsiteX22" fmla="*/ 310800 w 542549"/>
                <a:gd name="connsiteY22" fmla="*/ 345299 h 493048"/>
                <a:gd name="connsiteX23" fmla="*/ 310650 w 542549"/>
                <a:gd name="connsiteY23" fmla="*/ 332549 h 493048"/>
                <a:gd name="connsiteX24" fmla="*/ 299400 w 542549"/>
                <a:gd name="connsiteY24" fmla="*/ 326099 h 493048"/>
                <a:gd name="connsiteX25" fmla="*/ 211501 w 542549"/>
                <a:gd name="connsiteY25" fmla="*/ 259199 h 493048"/>
                <a:gd name="connsiteX26" fmla="*/ 135901 w 542549"/>
                <a:gd name="connsiteY26" fmla="*/ 397199 h 493048"/>
                <a:gd name="connsiteX27" fmla="*/ 253951 w 542549"/>
                <a:gd name="connsiteY27" fmla="*/ 397199 h 493048"/>
                <a:gd name="connsiteX28" fmla="*/ 263251 w 542549"/>
                <a:gd name="connsiteY28" fmla="*/ 380399 h 493048"/>
                <a:gd name="connsiteX29" fmla="*/ 247951 w 542549"/>
                <a:gd name="connsiteY29" fmla="*/ 369299 h 493048"/>
                <a:gd name="connsiteX30" fmla="*/ 247651 w 542549"/>
                <a:gd name="connsiteY30" fmla="*/ 345899 h 493048"/>
                <a:gd name="connsiteX31" fmla="*/ 260401 w 542549"/>
                <a:gd name="connsiteY31" fmla="*/ 323099 h 493048"/>
                <a:gd name="connsiteX32" fmla="*/ 281100 w 542549"/>
                <a:gd name="connsiteY32" fmla="*/ 310949 h 493048"/>
                <a:gd name="connsiteX33" fmla="*/ 299550 w 542549"/>
                <a:gd name="connsiteY33" fmla="*/ 310949 h 493048"/>
                <a:gd name="connsiteX34" fmla="*/ 301200 w 542549"/>
                <a:gd name="connsiteY34" fmla="*/ 310949 h 493048"/>
                <a:gd name="connsiteX35" fmla="*/ 329550 w 542549"/>
                <a:gd name="connsiteY35" fmla="*/ 259199 h 493048"/>
                <a:gd name="connsiteX36" fmla="*/ 368550 w 542549"/>
                <a:gd name="connsiteY36" fmla="*/ 232199 h 493048"/>
                <a:gd name="connsiteX37" fmla="*/ 376050 w 542549"/>
                <a:gd name="connsiteY37" fmla="*/ 239699 h 493048"/>
                <a:gd name="connsiteX38" fmla="*/ 376050 w 542549"/>
                <a:gd name="connsiteY38" fmla="*/ 462899 h 493048"/>
                <a:gd name="connsiteX39" fmla="*/ 368550 w 542549"/>
                <a:gd name="connsiteY39" fmla="*/ 470399 h 493048"/>
                <a:gd name="connsiteX40" fmla="*/ 361050 w 542549"/>
                <a:gd name="connsiteY40" fmla="*/ 462899 h 493048"/>
                <a:gd name="connsiteX41" fmla="*/ 361050 w 542549"/>
                <a:gd name="connsiteY41" fmla="*/ 239699 h 493048"/>
                <a:gd name="connsiteX42" fmla="*/ 368550 w 542549"/>
                <a:gd name="connsiteY42" fmla="*/ 232199 h 493048"/>
                <a:gd name="connsiteX43" fmla="*/ 440250 w 542549"/>
                <a:gd name="connsiteY43" fmla="*/ 194699 h 493048"/>
                <a:gd name="connsiteX44" fmla="*/ 447750 w 542549"/>
                <a:gd name="connsiteY44" fmla="*/ 202199 h 493048"/>
                <a:gd name="connsiteX45" fmla="*/ 447750 w 542549"/>
                <a:gd name="connsiteY45" fmla="*/ 462898 h 493048"/>
                <a:gd name="connsiteX46" fmla="*/ 440250 w 542549"/>
                <a:gd name="connsiteY46" fmla="*/ 470398 h 493048"/>
                <a:gd name="connsiteX47" fmla="*/ 432750 w 542549"/>
                <a:gd name="connsiteY47" fmla="*/ 462898 h 493048"/>
                <a:gd name="connsiteX48" fmla="*/ 432750 w 542549"/>
                <a:gd name="connsiteY48" fmla="*/ 202199 h 493048"/>
                <a:gd name="connsiteX49" fmla="*/ 440250 w 542549"/>
                <a:gd name="connsiteY49" fmla="*/ 194699 h 493048"/>
                <a:gd name="connsiteX50" fmla="*/ 81151 w 542549"/>
                <a:gd name="connsiteY50" fmla="*/ 183449 h 493048"/>
                <a:gd name="connsiteX51" fmla="*/ 23101 w 542549"/>
                <a:gd name="connsiteY51" fmla="*/ 217799 h 493048"/>
                <a:gd name="connsiteX52" fmla="*/ 25651 w 542549"/>
                <a:gd name="connsiteY52" fmla="*/ 284399 h 493048"/>
                <a:gd name="connsiteX53" fmla="*/ 64351 w 542549"/>
                <a:gd name="connsiteY53" fmla="*/ 344099 h 493048"/>
                <a:gd name="connsiteX54" fmla="*/ 104401 w 542549"/>
                <a:gd name="connsiteY54" fmla="*/ 365849 h 493048"/>
                <a:gd name="connsiteX55" fmla="*/ 104551 w 542549"/>
                <a:gd name="connsiteY55" fmla="*/ 365999 h 493048"/>
                <a:gd name="connsiteX56" fmla="*/ 136201 w 542549"/>
                <a:gd name="connsiteY56" fmla="*/ 365999 h 493048"/>
                <a:gd name="connsiteX57" fmla="*/ 163801 w 542549"/>
                <a:gd name="connsiteY57" fmla="*/ 315599 h 493048"/>
                <a:gd name="connsiteX58" fmla="*/ 110401 w 542549"/>
                <a:gd name="connsiteY58" fmla="*/ 315599 h 493048"/>
                <a:gd name="connsiteX59" fmla="*/ 104101 w 542549"/>
                <a:gd name="connsiteY59" fmla="*/ 311999 h 493048"/>
                <a:gd name="connsiteX60" fmla="*/ 67051 w 542549"/>
                <a:gd name="connsiteY60" fmla="*/ 252299 h 493048"/>
                <a:gd name="connsiteX61" fmla="*/ 69451 w 542549"/>
                <a:gd name="connsiteY61" fmla="*/ 241949 h 493048"/>
                <a:gd name="connsiteX62" fmla="*/ 79801 w 542549"/>
                <a:gd name="connsiteY62" fmla="*/ 244349 h 493048"/>
                <a:gd name="connsiteX63" fmla="*/ 114601 w 542549"/>
                <a:gd name="connsiteY63" fmla="*/ 300599 h 493048"/>
                <a:gd name="connsiteX64" fmla="*/ 172051 w 542549"/>
                <a:gd name="connsiteY64" fmla="*/ 300599 h 493048"/>
                <a:gd name="connsiteX65" fmla="*/ 200851 w 542549"/>
                <a:gd name="connsiteY65" fmla="*/ 248249 h 493048"/>
                <a:gd name="connsiteX66" fmla="*/ 207451 w 542549"/>
                <a:gd name="connsiteY66" fmla="*/ 244349 h 493048"/>
                <a:gd name="connsiteX67" fmla="*/ 275850 w 542549"/>
                <a:gd name="connsiteY67" fmla="*/ 244349 h 493048"/>
                <a:gd name="connsiteX68" fmla="*/ 238201 w 542549"/>
                <a:gd name="connsiteY68" fmla="*/ 206849 h 493048"/>
                <a:gd name="connsiteX69" fmla="*/ 181501 w 542549"/>
                <a:gd name="connsiteY69" fmla="*/ 183449 h 493048"/>
                <a:gd name="connsiteX70" fmla="*/ 81151 w 542549"/>
                <a:gd name="connsiteY70" fmla="*/ 168149 h 493048"/>
                <a:gd name="connsiteX71" fmla="*/ 181501 w 542549"/>
                <a:gd name="connsiteY71" fmla="*/ 168149 h 493048"/>
                <a:gd name="connsiteX72" fmla="*/ 248701 w 542549"/>
                <a:gd name="connsiteY72" fmla="*/ 195899 h 493048"/>
                <a:gd name="connsiteX73" fmla="*/ 294900 w 542549"/>
                <a:gd name="connsiteY73" fmla="*/ 241949 h 493048"/>
                <a:gd name="connsiteX74" fmla="*/ 296400 w 542549"/>
                <a:gd name="connsiteY74" fmla="*/ 244049 h 493048"/>
                <a:gd name="connsiteX75" fmla="*/ 342450 w 542549"/>
                <a:gd name="connsiteY75" fmla="*/ 244049 h 493048"/>
                <a:gd name="connsiteX76" fmla="*/ 348900 w 542549"/>
                <a:gd name="connsiteY76" fmla="*/ 247799 h 493048"/>
                <a:gd name="connsiteX77" fmla="*/ 348900 w 542549"/>
                <a:gd name="connsiteY77" fmla="*/ 255299 h 493048"/>
                <a:gd name="connsiteX78" fmla="*/ 315600 w 542549"/>
                <a:gd name="connsiteY78" fmla="*/ 315899 h 493048"/>
                <a:gd name="connsiteX79" fmla="*/ 323700 w 542549"/>
                <a:gd name="connsiteY79" fmla="*/ 324749 h 493048"/>
                <a:gd name="connsiteX80" fmla="*/ 324000 w 542549"/>
                <a:gd name="connsiteY80" fmla="*/ 352499 h 493048"/>
                <a:gd name="connsiteX81" fmla="*/ 318000 w 542549"/>
                <a:gd name="connsiteY81" fmla="*/ 363299 h 493048"/>
                <a:gd name="connsiteX82" fmla="*/ 288000 w 542549"/>
                <a:gd name="connsiteY82" fmla="*/ 380849 h 493048"/>
                <a:gd name="connsiteX83" fmla="*/ 280050 w 542549"/>
                <a:gd name="connsiteY83" fmla="*/ 380849 h 493048"/>
                <a:gd name="connsiteX84" fmla="*/ 265051 w 542549"/>
                <a:gd name="connsiteY84" fmla="*/ 408299 h 493048"/>
                <a:gd name="connsiteX85" fmla="*/ 264901 w 542549"/>
                <a:gd name="connsiteY85" fmla="*/ 408149 h 493048"/>
                <a:gd name="connsiteX86" fmla="*/ 258301 w 542549"/>
                <a:gd name="connsiteY86" fmla="*/ 412049 h 493048"/>
                <a:gd name="connsiteX87" fmla="*/ 235651 w 542549"/>
                <a:gd name="connsiteY87" fmla="*/ 412049 h 493048"/>
                <a:gd name="connsiteX88" fmla="*/ 235651 w 542549"/>
                <a:gd name="connsiteY88" fmla="*/ 485548 h 493048"/>
                <a:gd name="connsiteX89" fmla="*/ 228151 w 542549"/>
                <a:gd name="connsiteY89" fmla="*/ 493048 h 493048"/>
                <a:gd name="connsiteX90" fmla="*/ 220651 w 542549"/>
                <a:gd name="connsiteY90" fmla="*/ 485548 h 493048"/>
                <a:gd name="connsiteX91" fmla="*/ 220651 w 542549"/>
                <a:gd name="connsiteY91" fmla="*/ 412049 h 493048"/>
                <a:gd name="connsiteX92" fmla="*/ 123151 w 542549"/>
                <a:gd name="connsiteY92" fmla="*/ 412049 h 493048"/>
                <a:gd name="connsiteX93" fmla="*/ 116701 w 542549"/>
                <a:gd name="connsiteY93" fmla="*/ 408299 h 493048"/>
                <a:gd name="connsiteX94" fmla="*/ 116701 w 542549"/>
                <a:gd name="connsiteY94" fmla="*/ 400799 h 493048"/>
                <a:gd name="connsiteX95" fmla="*/ 127801 w 542549"/>
                <a:gd name="connsiteY95" fmla="*/ 380549 h 493048"/>
                <a:gd name="connsiteX96" fmla="*/ 104401 w 542549"/>
                <a:gd name="connsiteY96" fmla="*/ 380549 h 493048"/>
                <a:gd name="connsiteX97" fmla="*/ 82951 w 542549"/>
                <a:gd name="connsiteY97" fmla="*/ 376799 h 493048"/>
                <a:gd name="connsiteX98" fmla="*/ 82951 w 542549"/>
                <a:gd name="connsiteY98" fmla="*/ 485398 h 493048"/>
                <a:gd name="connsiteX99" fmla="*/ 75451 w 542549"/>
                <a:gd name="connsiteY99" fmla="*/ 492898 h 493048"/>
                <a:gd name="connsiteX100" fmla="*/ 67951 w 542549"/>
                <a:gd name="connsiteY100" fmla="*/ 485398 h 493048"/>
                <a:gd name="connsiteX101" fmla="*/ 67951 w 542549"/>
                <a:gd name="connsiteY101" fmla="*/ 368849 h 493048"/>
                <a:gd name="connsiteX102" fmla="*/ 51751 w 542549"/>
                <a:gd name="connsiteY102" fmla="*/ 351899 h 493048"/>
                <a:gd name="connsiteX103" fmla="*/ 13051 w 542549"/>
                <a:gd name="connsiteY103" fmla="*/ 292199 h 493048"/>
                <a:gd name="connsiteX104" fmla="*/ 9901 w 542549"/>
                <a:gd name="connsiteY104" fmla="*/ 210299 h 493048"/>
                <a:gd name="connsiteX105" fmla="*/ 81151 w 542549"/>
                <a:gd name="connsiteY105" fmla="*/ 168149 h 493048"/>
                <a:gd name="connsiteX106" fmla="*/ 511950 w 542549"/>
                <a:gd name="connsiteY106" fmla="*/ 146099 h 493048"/>
                <a:gd name="connsiteX107" fmla="*/ 519450 w 542549"/>
                <a:gd name="connsiteY107" fmla="*/ 153599 h 493048"/>
                <a:gd name="connsiteX108" fmla="*/ 519450 w 542549"/>
                <a:gd name="connsiteY108" fmla="*/ 462898 h 493048"/>
                <a:gd name="connsiteX109" fmla="*/ 511950 w 542549"/>
                <a:gd name="connsiteY109" fmla="*/ 470398 h 493048"/>
                <a:gd name="connsiteX110" fmla="*/ 504450 w 542549"/>
                <a:gd name="connsiteY110" fmla="*/ 462898 h 493048"/>
                <a:gd name="connsiteX111" fmla="*/ 504450 w 542549"/>
                <a:gd name="connsiteY111" fmla="*/ 153599 h 493048"/>
                <a:gd name="connsiteX112" fmla="*/ 511950 w 542549"/>
                <a:gd name="connsiteY112" fmla="*/ 146099 h 493048"/>
                <a:gd name="connsiteX113" fmla="*/ 430500 w 542549"/>
                <a:gd name="connsiteY113" fmla="*/ 19499 h 493048"/>
                <a:gd name="connsiteX114" fmla="*/ 511950 w 542549"/>
                <a:gd name="connsiteY114" fmla="*/ 19499 h 493048"/>
                <a:gd name="connsiteX115" fmla="*/ 519450 w 542549"/>
                <a:gd name="connsiteY115" fmla="*/ 26999 h 493048"/>
                <a:gd name="connsiteX116" fmla="*/ 519450 w 542549"/>
                <a:gd name="connsiteY116" fmla="*/ 107849 h 493048"/>
                <a:gd name="connsiteX117" fmla="*/ 511950 w 542549"/>
                <a:gd name="connsiteY117" fmla="*/ 115349 h 493048"/>
                <a:gd name="connsiteX118" fmla="*/ 504450 w 542549"/>
                <a:gd name="connsiteY118" fmla="*/ 107849 h 493048"/>
                <a:gd name="connsiteX119" fmla="*/ 504450 w 542549"/>
                <a:gd name="connsiteY119" fmla="*/ 49199 h 493048"/>
                <a:gd name="connsiteX120" fmla="*/ 305850 w 542549"/>
                <a:gd name="connsiteY120" fmla="*/ 229649 h 493048"/>
                <a:gd name="connsiteX121" fmla="*/ 301950 w 542549"/>
                <a:gd name="connsiteY121" fmla="*/ 230849 h 493048"/>
                <a:gd name="connsiteX122" fmla="*/ 301800 w 542549"/>
                <a:gd name="connsiteY122" fmla="*/ 230999 h 493048"/>
                <a:gd name="connsiteX123" fmla="*/ 295500 w 542549"/>
                <a:gd name="connsiteY123" fmla="*/ 227399 h 493048"/>
                <a:gd name="connsiteX124" fmla="*/ 297900 w 542549"/>
                <a:gd name="connsiteY124" fmla="*/ 217049 h 493048"/>
                <a:gd name="connsiteX125" fmla="*/ 496800 w 542549"/>
                <a:gd name="connsiteY125" fmla="*/ 34499 h 493048"/>
                <a:gd name="connsiteX126" fmla="*/ 430500 w 542549"/>
                <a:gd name="connsiteY126" fmla="*/ 34499 h 493048"/>
                <a:gd name="connsiteX127" fmla="*/ 423000 w 542549"/>
                <a:gd name="connsiteY127" fmla="*/ 26999 h 493048"/>
                <a:gd name="connsiteX128" fmla="*/ 430500 w 542549"/>
                <a:gd name="connsiteY128" fmla="*/ 19499 h 493048"/>
                <a:gd name="connsiteX129" fmla="*/ 136050 w 542549"/>
                <a:gd name="connsiteY129" fmla="*/ 15000 h 493048"/>
                <a:gd name="connsiteX130" fmla="*/ 83100 w 542549"/>
                <a:gd name="connsiteY130" fmla="*/ 72450 h 493048"/>
                <a:gd name="connsiteX131" fmla="*/ 136050 w 542549"/>
                <a:gd name="connsiteY131" fmla="*/ 129900 h 493048"/>
                <a:gd name="connsiteX132" fmla="*/ 189000 w 542549"/>
                <a:gd name="connsiteY132" fmla="*/ 72450 h 493048"/>
                <a:gd name="connsiteX133" fmla="*/ 136050 w 542549"/>
                <a:gd name="connsiteY133" fmla="*/ 15000 h 493048"/>
                <a:gd name="connsiteX134" fmla="*/ 136050 w 542549"/>
                <a:gd name="connsiteY134" fmla="*/ 0 h 493048"/>
                <a:gd name="connsiteX135" fmla="*/ 204000 w 542549"/>
                <a:gd name="connsiteY135" fmla="*/ 72450 h 493048"/>
                <a:gd name="connsiteX136" fmla="*/ 136050 w 542549"/>
                <a:gd name="connsiteY136" fmla="*/ 144900 h 493048"/>
                <a:gd name="connsiteX137" fmla="*/ 68100 w 542549"/>
                <a:gd name="connsiteY137" fmla="*/ 72450 h 493048"/>
                <a:gd name="connsiteX138" fmla="*/ 136050 w 542549"/>
                <a:gd name="connsiteY138" fmla="*/ 0 h 49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2549" h="493048">
                  <a:moveTo>
                    <a:pt x="254250" y="477449"/>
                  </a:moveTo>
                  <a:lnTo>
                    <a:pt x="535050" y="477449"/>
                  </a:lnTo>
                  <a:cubicBezTo>
                    <a:pt x="539249" y="477449"/>
                    <a:pt x="542549" y="480749"/>
                    <a:pt x="542549" y="484949"/>
                  </a:cubicBezTo>
                  <a:cubicBezTo>
                    <a:pt x="542549" y="489149"/>
                    <a:pt x="539249" y="492449"/>
                    <a:pt x="535050" y="492449"/>
                  </a:cubicBezTo>
                  <a:lnTo>
                    <a:pt x="254250" y="492449"/>
                  </a:lnTo>
                  <a:cubicBezTo>
                    <a:pt x="250050" y="492449"/>
                    <a:pt x="246750" y="489149"/>
                    <a:pt x="246750" y="484949"/>
                  </a:cubicBezTo>
                  <a:cubicBezTo>
                    <a:pt x="246750" y="480749"/>
                    <a:pt x="250050" y="477449"/>
                    <a:pt x="254250" y="477449"/>
                  </a:cubicBezTo>
                  <a:close/>
                  <a:moveTo>
                    <a:pt x="296700" y="388499"/>
                  </a:moveTo>
                  <a:cubicBezTo>
                    <a:pt x="300900" y="388499"/>
                    <a:pt x="304200" y="391799"/>
                    <a:pt x="304200" y="395999"/>
                  </a:cubicBezTo>
                  <a:lnTo>
                    <a:pt x="304200" y="462749"/>
                  </a:lnTo>
                  <a:cubicBezTo>
                    <a:pt x="304200" y="466949"/>
                    <a:pt x="300900" y="470249"/>
                    <a:pt x="296700" y="470249"/>
                  </a:cubicBezTo>
                  <a:cubicBezTo>
                    <a:pt x="292500" y="470249"/>
                    <a:pt x="289200" y="466949"/>
                    <a:pt x="289200" y="462749"/>
                  </a:cubicBezTo>
                  <a:lnTo>
                    <a:pt x="289200" y="395999"/>
                  </a:lnTo>
                  <a:cubicBezTo>
                    <a:pt x="289200" y="391799"/>
                    <a:pt x="292500" y="388499"/>
                    <a:pt x="296700" y="388499"/>
                  </a:cubicBezTo>
                  <a:close/>
                  <a:moveTo>
                    <a:pt x="280950" y="326099"/>
                  </a:moveTo>
                  <a:cubicBezTo>
                    <a:pt x="277800" y="326099"/>
                    <a:pt x="274950" y="327749"/>
                    <a:pt x="273450" y="330449"/>
                  </a:cubicBezTo>
                  <a:lnTo>
                    <a:pt x="260701" y="353249"/>
                  </a:lnTo>
                  <a:cubicBezTo>
                    <a:pt x="258451" y="356999"/>
                    <a:pt x="259951" y="360449"/>
                    <a:pt x="260701" y="361649"/>
                  </a:cubicBezTo>
                  <a:cubicBezTo>
                    <a:pt x="261451" y="362849"/>
                    <a:pt x="263701" y="365849"/>
                    <a:pt x="268200" y="365849"/>
                  </a:cubicBezTo>
                  <a:lnTo>
                    <a:pt x="288000" y="365849"/>
                  </a:lnTo>
                  <a:cubicBezTo>
                    <a:pt x="295050" y="365849"/>
                    <a:pt x="301650" y="362099"/>
                    <a:pt x="304950" y="355949"/>
                  </a:cubicBezTo>
                  <a:lnTo>
                    <a:pt x="310950" y="345149"/>
                  </a:lnTo>
                  <a:lnTo>
                    <a:pt x="310800" y="345299"/>
                  </a:lnTo>
                  <a:cubicBezTo>
                    <a:pt x="313050" y="341249"/>
                    <a:pt x="313050" y="336599"/>
                    <a:pt x="310650" y="332549"/>
                  </a:cubicBezTo>
                  <a:cubicBezTo>
                    <a:pt x="308250" y="328499"/>
                    <a:pt x="304050" y="326099"/>
                    <a:pt x="299400" y="326099"/>
                  </a:cubicBezTo>
                  <a:close/>
                  <a:moveTo>
                    <a:pt x="211501" y="259199"/>
                  </a:moveTo>
                  <a:lnTo>
                    <a:pt x="135901" y="397199"/>
                  </a:lnTo>
                  <a:lnTo>
                    <a:pt x="253951" y="397199"/>
                  </a:lnTo>
                  <a:lnTo>
                    <a:pt x="263251" y="380399"/>
                  </a:lnTo>
                  <a:cubicBezTo>
                    <a:pt x="256801" y="379049"/>
                    <a:pt x="251401" y="375149"/>
                    <a:pt x="247951" y="369299"/>
                  </a:cubicBezTo>
                  <a:cubicBezTo>
                    <a:pt x="243751" y="361949"/>
                    <a:pt x="243601" y="353249"/>
                    <a:pt x="247651" y="345899"/>
                  </a:cubicBezTo>
                  <a:lnTo>
                    <a:pt x="260401" y="323099"/>
                  </a:lnTo>
                  <a:cubicBezTo>
                    <a:pt x="264601" y="315599"/>
                    <a:pt x="272551" y="310949"/>
                    <a:pt x="281100" y="310949"/>
                  </a:cubicBezTo>
                  <a:lnTo>
                    <a:pt x="299550" y="310949"/>
                  </a:lnTo>
                  <a:cubicBezTo>
                    <a:pt x="300000" y="310949"/>
                    <a:pt x="301200" y="310949"/>
                    <a:pt x="301200" y="310949"/>
                  </a:cubicBezTo>
                  <a:lnTo>
                    <a:pt x="329550" y="259199"/>
                  </a:lnTo>
                  <a:close/>
                  <a:moveTo>
                    <a:pt x="368550" y="232199"/>
                  </a:moveTo>
                  <a:cubicBezTo>
                    <a:pt x="372750" y="232199"/>
                    <a:pt x="376050" y="235499"/>
                    <a:pt x="376050" y="239699"/>
                  </a:cubicBezTo>
                  <a:lnTo>
                    <a:pt x="376050" y="462899"/>
                  </a:lnTo>
                  <a:cubicBezTo>
                    <a:pt x="376050" y="467099"/>
                    <a:pt x="372750" y="470399"/>
                    <a:pt x="368550" y="470399"/>
                  </a:cubicBezTo>
                  <a:cubicBezTo>
                    <a:pt x="364350" y="470399"/>
                    <a:pt x="361050" y="467099"/>
                    <a:pt x="361050" y="462899"/>
                  </a:cubicBezTo>
                  <a:lnTo>
                    <a:pt x="361050" y="239699"/>
                  </a:lnTo>
                  <a:cubicBezTo>
                    <a:pt x="361050" y="235499"/>
                    <a:pt x="364350" y="232199"/>
                    <a:pt x="368550" y="232199"/>
                  </a:cubicBezTo>
                  <a:close/>
                  <a:moveTo>
                    <a:pt x="440250" y="194699"/>
                  </a:moveTo>
                  <a:cubicBezTo>
                    <a:pt x="444450" y="194699"/>
                    <a:pt x="447750" y="197999"/>
                    <a:pt x="447750" y="202199"/>
                  </a:cubicBezTo>
                  <a:lnTo>
                    <a:pt x="447750" y="462898"/>
                  </a:lnTo>
                  <a:cubicBezTo>
                    <a:pt x="447750" y="467098"/>
                    <a:pt x="444450" y="470398"/>
                    <a:pt x="440250" y="470398"/>
                  </a:cubicBezTo>
                  <a:cubicBezTo>
                    <a:pt x="436050" y="470398"/>
                    <a:pt x="432750" y="467098"/>
                    <a:pt x="432750" y="462898"/>
                  </a:cubicBezTo>
                  <a:lnTo>
                    <a:pt x="432750" y="202199"/>
                  </a:lnTo>
                  <a:cubicBezTo>
                    <a:pt x="432750" y="197999"/>
                    <a:pt x="436050" y="194699"/>
                    <a:pt x="440250" y="194699"/>
                  </a:cubicBezTo>
                  <a:close/>
                  <a:moveTo>
                    <a:pt x="81151" y="183449"/>
                  </a:moveTo>
                  <a:cubicBezTo>
                    <a:pt x="56551" y="183449"/>
                    <a:pt x="34801" y="196199"/>
                    <a:pt x="23101" y="217799"/>
                  </a:cubicBezTo>
                  <a:cubicBezTo>
                    <a:pt x="11401" y="239099"/>
                    <a:pt x="12451" y="263999"/>
                    <a:pt x="25651" y="284399"/>
                  </a:cubicBezTo>
                  <a:lnTo>
                    <a:pt x="64351" y="344099"/>
                  </a:lnTo>
                  <a:cubicBezTo>
                    <a:pt x="73201" y="357749"/>
                    <a:pt x="88201" y="365849"/>
                    <a:pt x="104401" y="365849"/>
                  </a:cubicBezTo>
                  <a:lnTo>
                    <a:pt x="104551" y="365999"/>
                  </a:lnTo>
                  <a:lnTo>
                    <a:pt x="136201" y="365999"/>
                  </a:lnTo>
                  <a:lnTo>
                    <a:pt x="163801" y="315599"/>
                  </a:lnTo>
                  <a:lnTo>
                    <a:pt x="110401" y="315599"/>
                  </a:lnTo>
                  <a:cubicBezTo>
                    <a:pt x="107851" y="315599"/>
                    <a:pt x="105451" y="314249"/>
                    <a:pt x="104101" y="311999"/>
                  </a:cubicBezTo>
                  <a:lnTo>
                    <a:pt x="67051" y="252299"/>
                  </a:lnTo>
                  <a:cubicBezTo>
                    <a:pt x="64801" y="248699"/>
                    <a:pt x="66001" y="244199"/>
                    <a:pt x="69451" y="241949"/>
                  </a:cubicBezTo>
                  <a:cubicBezTo>
                    <a:pt x="73051" y="239699"/>
                    <a:pt x="77551" y="240749"/>
                    <a:pt x="79801" y="244349"/>
                  </a:cubicBezTo>
                  <a:lnTo>
                    <a:pt x="114601" y="300599"/>
                  </a:lnTo>
                  <a:lnTo>
                    <a:pt x="172051" y="300599"/>
                  </a:lnTo>
                  <a:lnTo>
                    <a:pt x="200851" y="248249"/>
                  </a:lnTo>
                  <a:cubicBezTo>
                    <a:pt x="202201" y="245849"/>
                    <a:pt x="204751" y="244349"/>
                    <a:pt x="207451" y="244349"/>
                  </a:cubicBezTo>
                  <a:lnTo>
                    <a:pt x="275850" y="244349"/>
                  </a:lnTo>
                  <a:lnTo>
                    <a:pt x="238201" y="206849"/>
                  </a:lnTo>
                  <a:cubicBezTo>
                    <a:pt x="223051" y="191699"/>
                    <a:pt x="202951" y="183449"/>
                    <a:pt x="181501" y="183449"/>
                  </a:cubicBezTo>
                  <a:close/>
                  <a:moveTo>
                    <a:pt x="81151" y="168149"/>
                  </a:moveTo>
                  <a:lnTo>
                    <a:pt x="181501" y="168149"/>
                  </a:lnTo>
                  <a:cubicBezTo>
                    <a:pt x="206851" y="168149"/>
                    <a:pt x="230701" y="178049"/>
                    <a:pt x="248701" y="195899"/>
                  </a:cubicBezTo>
                  <a:lnTo>
                    <a:pt x="294900" y="241949"/>
                  </a:lnTo>
                  <a:cubicBezTo>
                    <a:pt x="295500" y="242549"/>
                    <a:pt x="296400" y="244049"/>
                    <a:pt x="296400" y="244049"/>
                  </a:cubicBezTo>
                  <a:lnTo>
                    <a:pt x="342450" y="244049"/>
                  </a:lnTo>
                  <a:cubicBezTo>
                    <a:pt x="345150" y="244049"/>
                    <a:pt x="347550" y="245549"/>
                    <a:pt x="348900" y="247799"/>
                  </a:cubicBezTo>
                  <a:cubicBezTo>
                    <a:pt x="350100" y="250199"/>
                    <a:pt x="350100" y="253049"/>
                    <a:pt x="348900" y="255299"/>
                  </a:cubicBezTo>
                  <a:lnTo>
                    <a:pt x="315600" y="315899"/>
                  </a:lnTo>
                  <a:cubicBezTo>
                    <a:pt x="318750" y="318149"/>
                    <a:pt x="321600" y="321149"/>
                    <a:pt x="323700" y="324749"/>
                  </a:cubicBezTo>
                  <a:cubicBezTo>
                    <a:pt x="328800" y="333449"/>
                    <a:pt x="328800" y="343799"/>
                    <a:pt x="324000" y="352499"/>
                  </a:cubicBezTo>
                  <a:lnTo>
                    <a:pt x="318000" y="363299"/>
                  </a:lnTo>
                  <a:cubicBezTo>
                    <a:pt x="312000" y="374099"/>
                    <a:pt x="300450" y="380849"/>
                    <a:pt x="288000" y="380849"/>
                  </a:cubicBezTo>
                  <a:lnTo>
                    <a:pt x="280050" y="380849"/>
                  </a:lnTo>
                  <a:lnTo>
                    <a:pt x="265051" y="408299"/>
                  </a:lnTo>
                  <a:lnTo>
                    <a:pt x="264901" y="408149"/>
                  </a:lnTo>
                  <a:cubicBezTo>
                    <a:pt x="263551" y="410549"/>
                    <a:pt x="261001" y="412049"/>
                    <a:pt x="258301" y="412049"/>
                  </a:cubicBezTo>
                  <a:lnTo>
                    <a:pt x="235651" y="412049"/>
                  </a:lnTo>
                  <a:lnTo>
                    <a:pt x="235651" y="485548"/>
                  </a:lnTo>
                  <a:cubicBezTo>
                    <a:pt x="235651" y="489748"/>
                    <a:pt x="232351" y="493048"/>
                    <a:pt x="228151" y="493048"/>
                  </a:cubicBezTo>
                  <a:cubicBezTo>
                    <a:pt x="223951" y="493048"/>
                    <a:pt x="220651" y="489748"/>
                    <a:pt x="220651" y="485548"/>
                  </a:cubicBezTo>
                  <a:lnTo>
                    <a:pt x="220651" y="412049"/>
                  </a:lnTo>
                  <a:lnTo>
                    <a:pt x="123151" y="412049"/>
                  </a:lnTo>
                  <a:cubicBezTo>
                    <a:pt x="120451" y="412049"/>
                    <a:pt x="118051" y="410549"/>
                    <a:pt x="116701" y="408299"/>
                  </a:cubicBezTo>
                  <a:cubicBezTo>
                    <a:pt x="115501" y="405899"/>
                    <a:pt x="115501" y="403049"/>
                    <a:pt x="116701" y="400799"/>
                  </a:cubicBezTo>
                  <a:lnTo>
                    <a:pt x="127801" y="380549"/>
                  </a:lnTo>
                  <a:lnTo>
                    <a:pt x="104401" y="380549"/>
                  </a:lnTo>
                  <a:cubicBezTo>
                    <a:pt x="97051" y="380549"/>
                    <a:pt x="89701" y="379199"/>
                    <a:pt x="82951" y="376799"/>
                  </a:cubicBezTo>
                  <a:lnTo>
                    <a:pt x="82951" y="485398"/>
                  </a:lnTo>
                  <a:cubicBezTo>
                    <a:pt x="82951" y="489598"/>
                    <a:pt x="79651" y="492898"/>
                    <a:pt x="75451" y="492898"/>
                  </a:cubicBezTo>
                  <a:cubicBezTo>
                    <a:pt x="71251" y="492898"/>
                    <a:pt x="67951" y="489598"/>
                    <a:pt x="67951" y="485398"/>
                  </a:cubicBezTo>
                  <a:lnTo>
                    <a:pt x="67951" y="368849"/>
                  </a:lnTo>
                  <a:cubicBezTo>
                    <a:pt x="61651" y="364349"/>
                    <a:pt x="56101" y="358649"/>
                    <a:pt x="51751" y="351899"/>
                  </a:cubicBezTo>
                  <a:lnTo>
                    <a:pt x="13051" y="292199"/>
                  </a:lnTo>
                  <a:cubicBezTo>
                    <a:pt x="-3149" y="267149"/>
                    <a:pt x="-4349" y="236549"/>
                    <a:pt x="9901" y="210299"/>
                  </a:cubicBezTo>
                  <a:cubicBezTo>
                    <a:pt x="24301" y="183899"/>
                    <a:pt x="51001" y="168149"/>
                    <a:pt x="81151" y="168149"/>
                  </a:cubicBezTo>
                  <a:close/>
                  <a:moveTo>
                    <a:pt x="511950" y="146099"/>
                  </a:moveTo>
                  <a:cubicBezTo>
                    <a:pt x="516150" y="146099"/>
                    <a:pt x="519450" y="149399"/>
                    <a:pt x="519450" y="153599"/>
                  </a:cubicBezTo>
                  <a:lnTo>
                    <a:pt x="519450" y="462898"/>
                  </a:lnTo>
                  <a:cubicBezTo>
                    <a:pt x="519450" y="467098"/>
                    <a:pt x="516150" y="470398"/>
                    <a:pt x="511950" y="470398"/>
                  </a:cubicBezTo>
                  <a:cubicBezTo>
                    <a:pt x="507750" y="470398"/>
                    <a:pt x="504450" y="467098"/>
                    <a:pt x="504450" y="462898"/>
                  </a:cubicBezTo>
                  <a:lnTo>
                    <a:pt x="504450" y="153599"/>
                  </a:lnTo>
                  <a:cubicBezTo>
                    <a:pt x="504450" y="149399"/>
                    <a:pt x="507750" y="146099"/>
                    <a:pt x="511950" y="146099"/>
                  </a:cubicBezTo>
                  <a:close/>
                  <a:moveTo>
                    <a:pt x="430500" y="19499"/>
                  </a:moveTo>
                  <a:lnTo>
                    <a:pt x="511950" y="19499"/>
                  </a:lnTo>
                  <a:cubicBezTo>
                    <a:pt x="516150" y="19499"/>
                    <a:pt x="519450" y="22799"/>
                    <a:pt x="519450" y="26999"/>
                  </a:cubicBezTo>
                  <a:lnTo>
                    <a:pt x="519450" y="107849"/>
                  </a:lnTo>
                  <a:cubicBezTo>
                    <a:pt x="519450" y="112049"/>
                    <a:pt x="516150" y="115349"/>
                    <a:pt x="511950" y="115349"/>
                  </a:cubicBezTo>
                  <a:cubicBezTo>
                    <a:pt x="507750" y="115349"/>
                    <a:pt x="504450" y="112049"/>
                    <a:pt x="504450" y="107849"/>
                  </a:cubicBezTo>
                  <a:lnTo>
                    <a:pt x="504450" y="49199"/>
                  </a:lnTo>
                  <a:cubicBezTo>
                    <a:pt x="450000" y="120749"/>
                    <a:pt x="383400" y="181349"/>
                    <a:pt x="305850" y="229649"/>
                  </a:cubicBezTo>
                  <a:cubicBezTo>
                    <a:pt x="304650" y="230549"/>
                    <a:pt x="303300" y="230849"/>
                    <a:pt x="301950" y="230849"/>
                  </a:cubicBezTo>
                  <a:lnTo>
                    <a:pt x="301800" y="230999"/>
                  </a:lnTo>
                  <a:cubicBezTo>
                    <a:pt x="299400" y="230999"/>
                    <a:pt x="296850" y="229649"/>
                    <a:pt x="295500" y="227399"/>
                  </a:cubicBezTo>
                  <a:cubicBezTo>
                    <a:pt x="293250" y="223799"/>
                    <a:pt x="294450" y="219299"/>
                    <a:pt x="297900" y="217049"/>
                  </a:cubicBezTo>
                  <a:cubicBezTo>
                    <a:pt x="375900" y="168449"/>
                    <a:pt x="442800" y="107099"/>
                    <a:pt x="496800" y="34499"/>
                  </a:cubicBezTo>
                  <a:lnTo>
                    <a:pt x="430500" y="34499"/>
                  </a:lnTo>
                  <a:cubicBezTo>
                    <a:pt x="426300" y="34499"/>
                    <a:pt x="423000" y="31199"/>
                    <a:pt x="423000" y="26999"/>
                  </a:cubicBezTo>
                  <a:cubicBezTo>
                    <a:pt x="423000" y="22799"/>
                    <a:pt x="426300" y="19499"/>
                    <a:pt x="430500" y="19499"/>
                  </a:cubicBezTo>
                  <a:close/>
                  <a:moveTo>
                    <a:pt x="136050" y="15000"/>
                  </a:moveTo>
                  <a:cubicBezTo>
                    <a:pt x="106800" y="15000"/>
                    <a:pt x="83100" y="40800"/>
                    <a:pt x="83100" y="72450"/>
                  </a:cubicBezTo>
                  <a:cubicBezTo>
                    <a:pt x="83100" y="104100"/>
                    <a:pt x="106800" y="129900"/>
                    <a:pt x="136050" y="129900"/>
                  </a:cubicBezTo>
                  <a:cubicBezTo>
                    <a:pt x="165300" y="129900"/>
                    <a:pt x="189000" y="104100"/>
                    <a:pt x="189000" y="72450"/>
                  </a:cubicBezTo>
                  <a:cubicBezTo>
                    <a:pt x="189000" y="40800"/>
                    <a:pt x="165300" y="15000"/>
                    <a:pt x="136050" y="15000"/>
                  </a:cubicBezTo>
                  <a:close/>
                  <a:moveTo>
                    <a:pt x="136050" y="0"/>
                  </a:moveTo>
                  <a:cubicBezTo>
                    <a:pt x="173550" y="0"/>
                    <a:pt x="204000" y="32550"/>
                    <a:pt x="204000" y="72450"/>
                  </a:cubicBezTo>
                  <a:cubicBezTo>
                    <a:pt x="204000" y="112350"/>
                    <a:pt x="173550" y="144900"/>
                    <a:pt x="136050" y="144900"/>
                  </a:cubicBezTo>
                  <a:cubicBezTo>
                    <a:pt x="98550" y="144900"/>
                    <a:pt x="68100" y="112350"/>
                    <a:pt x="68100" y="72450"/>
                  </a:cubicBezTo>
                  <a:cubicBezTo>
                    <a:pt x="68100" y="32550"/>
                    <a:pt x="98550" y="0"/>
                    <a:pt x="136050" y="0"/>
                  </a:cubicBezTo>
                  <a:close/>
                </a:path>
              </a:pathLst>
            </a:custGeom>
            <a:solidFill>
              <a:schemeClr val="accent2"/>
            </a:solidFill>
            <a:ln w="14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E803AD6-6848-D55C-30B6-155FA0BF975E}"/>
              </a:ext>
            </a:extLst>
          </p:cNvPr>
          <p:cNvSpPr txBox="1"/>
          <p:nvPr/>
        </p:nvSpPr>
        <p:spPr>
          <a:xfrm>
            <a:off x="3100119" y="288881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pc="50">
                <a:solidFill>
                  <a:schemeClr val="bg1"/>
                </a:solidFill>
                <a:latin typeface="+mj-lt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97748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029B-E7EA-F503-F11D-47621948B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ep 70">
            <a:extLst>
              <a:ext uri="{FF2B5EF4-FFF2-40B4-BE49-F238E27FC236}">
                <a16:creationId xmlns:a16="http://schemas.microsoft.com/office/drawing/2014/main" id="{2226CD7F-44B3-8809-22BC-B5A56055568D}"/>
              </a:ext>
            </a:extLst>
          </p:cNvPr>
          <p:cNvGrpSpPr/>
          <p:nvPr/>
        </p:nvGrpSpPr>
        <p:grpSpPr>
          <a:xfrm>
            <a:off x="1259578" y="1955076"/>
            <a:ext cx="3309209" cy="3669437"/>
            <a:chOff x="1259578" y="1955076"/>
            <a:chExt cx="3309209" cy="3669437"/>
          </a:xfrm>
        </p:grpSpPr>
        <p:sp>
          <p:nvSpPr>
            <p:cNvPr id="66" name="Rechthoek 65">
              <a:extLst>
                <a:ext uri="{FF2B5EF4-FFF2-40B4-BE49-F238E27FC236}">
                  <a16:creationId xmlns:a16="http://schemas.microsoft.com/office/drawing/2014/main" id="{5FB28C7F-D7E2-4C44-D20D-95675A20CBEC}"/>
                </a:ext>
              </a:extLst>
            </p:cNvPr>
            <p:cNvSpPr/>
            <p:nvPr/>
          </p:nvSpPr>
          <p:spPr>
            <a:xfrm>
              <a:off x="1259578" y="1955076"/>
              <a:ext cx="3309209" cy="36694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/>
            </a:p>
          </p:txBody>
        </p:sp>
        <p:sp>
          <p:nvSpPr>
            <p:cNvPr id="62" name="Titel 1">
              <a:extLst>
                <a:ext uri="{FF2B5EF4-FFF2-40B4-BE49-F238E27FC236}">
                  <a16:creationId xmlns:a16="http://schemas.microsoft.com/office/drawing/2014/main" id="{994E14DD-AEFB-C42C-BC26-5829BF351E6B}"/>
                </a:ext>
              </a:extLst>
            </p:cNvPr>
            <p:cNvSpPr txBox="1">
              <a:spLocks/>
            </p:cNvSpPr>
            <p:nvPr/>
          </p:nvSpPr>
          <p:spPr>
            <a:xfrm>
              <a:off x="1664300" y="2652973"/>
              <a:ext cx="1410643" cy="2562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nl-NL"/>
              </a:defPPr>
              <a:lvl1pPr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1600">
                  <a:solidFill>
                    <a:schemeClr val="tx2"/>
                  </a:solidFill>
                  <a:latin typeface="+mj-lt"/>
                </a:defRPr>
              </a:lvl1pPr>
              <a:lvl2pPr marL="355600" indent="-17780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tabLst/>
                <a:defRPr sz="1600">
                  <a:solidFill>
                    <a:srgbClr val="414042"/>
                  </a:solidFill>
                </a:defRPr>
              </a:lvl2pPr>
              <a:lvl3pPr marL="531813" indent="-17145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1400">
                  <a:solidFill>
                    <a:srgbClr val="414042"/>
                  </a:solidFill>
                </a:defRPr>
              </a:lvl3pPr>
              <a:lvl4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600">
                  <a:solidFill>
                    <a:srgbClr val="414042"/>
                  </a:solidFill>
                </a:defRPr>
              </a:lvl4pPr>
              <a:lvl5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000" b="1">
                  <a:solidFill>
                    <a:schemeClr val="accent2"/>
                  </a:solidFill>
                  <a:latin typeface="+mj-lt"/>
                </a:defRPr>
              </a:lvl5pPr>
              <a:lvl6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b="1" cap="none" baseline="0">
                  <a:solidFill>
                    <a:schemeClr val="accent4"/>
                  </a:solidFill>
                  <a:latin typeface="+mj-lt"/>
                </a:defRPr>
              </a:lvl6pPr>
              <a:lvl7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600">
                  <a:solidFill>
                    <a:srgbClr val="414042"/>
                  </a:solidFill>
                </a:defRPr>
              </a:lvl7pPr>
              <a:lvl8pPr marL="268288" indent="-268288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Font typeface="+mj-lt"/>
                <a:buAutoNum type="alphaLcPeriod"/>
                <a:defRPr sz="1400">
                  <a:solidFill>
                    <a:srgbClr val="414042"/>
                  </a:solidFill>
                </a:defRPr>
              </a:lvl8pPr>
              <a:lvl9pPr marL="0" indent="0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200" i="1">
                  <a:solidFill>
                    <a:srgbClr val="414042"/>
                  </a:solidFill>
                </a:defRPr>
              </a:lvl9pPr>
            </a:lstStyle>
            <a:p>
              <a:r>
                <a:rPr lang="nl-NL" sz="1800" dirty="0">
                  <a:solidFill>
                    <a:schemeClr val="bg1"/>
                  </a:solidFill>
                </a:rPr>
                <a:t>1 januari 2026</a:t>
              </a:r>
            </a:p>
          </p:txBody>
        </p:sp>
        <p:sp>
          <p:nvSpPr>
            <p:cNvPr id="63" name="Ondertitel 2">
              <a:extLst>
                <a:ext uri="{FF2B5EF4-FFF2-40B4-BE49-F238E27FC236}">
                  <a16:creationId xmlns:a16="http://schemas.microsoft.com/office/drawing/2014/main" id="{5072A7EF-C9D5-9FA2-6877-9EFC62ACED03}"/>
                </a:ext>
              </a:extLst>
            </p:cNvPr>
            <p:cNvSpPr txBox="1">
              <a:spLocks/>
            </p:cNvSpPr>
            <p:nvPr/>
          </p:nvSpPr>
          <p:spPr>
            <a:xfrm>
              <a:off x="1664300" y="3204302"/>
              <a:ext cx="1962076" cy="2458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nl-NL"/>
              </a:defPPr>
              <a:lvl1pPr>
                <a:lnSpc>
                  <a:spcPct val="85000"/>
                </a:lnSpc>
                <a:spcBef>
                  <a:spcPct val="0"/>
                </a:spcBef>
                <a:buNone/>
                <a:defRPr b="1" cap="none" spc="50" baseline="0">
                  <a:solidFill>
                    <a:schemeClr val="bg1"/>
                  </a:soli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nl-NL" dirty="0"/>
                <a:t>&gt; 70 medewerkers</a:t>
              </a:r>
            </a:p>
          </p:txBody>
        </p:sp>
      </p:grpSp>
      <p:sp>
        <p:nvSpPr>
          <p:cNvPr id="67" name="Vrije vorm: vorm 66">
            <a:extLst>
              <a:ext uri="{FF2B5EF4-FFF2-40B4-BE49-F238E27FC236}">
                <a16:creationId xmlns:a16="http://schemas.microsoft.com/office/drawing/2014/main" id="{3BCE273D-241A-9470-45D5-C69D0826F072}"/>
              </a:ext>
            </a:extLst>
          </p:cNvPr>
          <p:cNvSpPr/>
          <p:nvPr/>
        </p:nvSpPr>
        <p:spPr>
          <a:xfrm flipV="1">
            <a:off x="1259578" y="0"/>
            <a:ext cx="10932422" cy="1959420"/>
          </a:xfrm>
          <a:custGeom>
            <a:avLst/>
            <a:gdLst>
              <a:gd name="connsiteX0" fmla="*/ 0 w 12192000"/>
              <a:gd name="connsiteY0" fmla="*/ 0 h 4898580"/>
              <a:gd name="connsiteX1" fmla="*/ 12192000 w 12192000"/>
              <a:gd name="connsiteY1" fmla="*/ 0 h 4898580"/>
              <a:gd name="connsiteX2" fmla="*/ 12192000 w 12192000"/>
              <a:gd name="connsiteY2" fmla="*/ 4898581 h 4898580"/>
              <a:gd name="connsiteX3" fmla="*/ 0 w 12192000"/>
              <a:gd name="connsiteY3" fmla="*/ 4898581 h 489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98580">
                <a:moveTo>
                  <a:pt x="0" y="0"/>
                </a:moveTo>
                <a:lnTo>
                  <a:pt x="12192000" y="0"/>
                </a:lnTo>
                <a:lnTo>
                  <a:pt x="12192000" y="4898581"/>
                </a:lnTo>
                <a:lnTo>
                  <a:pt x="0" y="4898581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43B56B4-7F5B-05B7-F9B9-897BB0FC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EDEB4-D1F4-427E-AC33-87F23A47D84B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B87F577-4BEF-20B6-5180-6EB6FFF2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AADBB4-5C78-8DAB-80D6-175C8287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ED7728C-2E99-9118-3051-6DF70F6D1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Het team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843CD0BA-BB31-8342-AD00-8A9D81F132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977832" cy="284693"/>
          </a:xfrm>
        </p:spPr>
        <p:txBody>
          <a:bodyPr/>
          <a:lstStyle/>
          <a:p>
            <a:r>
              <a:rPr lang="nl-NL"/>
              <a:t>Over ons</a:t>
            </a:r>
          </a:p>
        </p:txBody>
      </p:sp>
      <p:graphicFrame>
        <p:nvGraphicFramePr>
          <p:cNvPr id="9" name="Grafiek 8">
            <a:extLst>
              <a:ext uri="{FF2B5EF4-FFF2-40B4-BE49-F238E27FC236}">
                <a16:creationId xmlns:a16="http://schemas.microsoft.com/office/drawing/2014/main" id="{23CEA1C3-7901-49BF-7D2D-A56CD1ACCD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4891031"/>
              </p:ext>
            </p:extLst>
          </p:nvPr>
        </p:nvGraphicFramePr>
        <p:xfrm>
          <a:off x="7031508" y="2361402"/>
          <a:ext cx="2209600" cy="220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4">
            <a:extLst>
              <a:ext uri="{FF2B5EF4-FFF2-40B4-BE49-F238E27FC236}">
                <a16:creationId xmlns:a16="http://schemas.microsoft.com/office/drawing/2014/main" id="{B478D986-0C37-5D82-51BA-C72152E9CD89}"/>
              </a:ext>
            </a:extLst>
          </p:cNvPr>
          <p:cNvSpPr/>
          <p:nvPr/>
        </p:nvSpPr>
        <p:spPr>
          <a:xfrm>
            <a:off x="7110371" y="2440401"/>
            <a:ext cx="2051874" cy="20518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tekst 15">
            <a:extLst>
              <a:ext uri="{FF2B5EF4-FFF2-40B4-BE49-F238E27FC236}">
                <a16:creationId xmlns:a16="http://schemas.microsoft.com/office/drawing/2014/main" id="{4E45F973-6E9A-C076-0035-571CC3646FF0}"/>
              </a:ext>
            </a:extLst>
          </p:cNvPr>
          <p:cNvSpPr txBox="1">
            <a:spLocks/>
          </p:cNvSpPr>
          <p:nvPr/>
        </p:nvSpPr>
        <p:spPr>
          <a:xfrm>
            <a:off x="8101106" y="2465571"/>
            <a:ext cx="65" cy="1298432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20000"/>
              </a:prstClr>
            </a:outerShdw>
          </a:effectLst>
        </p:spPr>
        <p:txBody>
          <a:bodyPr vert="horz" wrap="none" lIns="0" tIns="0" rIns="0" bIns="0" rtlCol="0" anchor="t">
            <a:spAutoFit/>
          </a:bodyPr>
          <a:lstStyle>
            <a:defPPr>
              <a:defRPr lang="nl-NL"/>
            </a:defPPr>
            <a:lvl1pPr marL="0" indent="0" algn="ctr" defTabSz="914400" rtl="0" eaLnBrk="1" latinLnBrk="0" hangingPunct="1">
              <a:lnSpc>
                <a:spcPct val="175000"/>
              </a:lnSpc>
              <a:buNone/>
              <a:defRPr sz="7200" b="1" kern="1200">
                <a:solidFill>
                  <a:schemeClr val="bg1"/>
                </a:solidFill>
                <a:latin typeface="+mj-lt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400">
              <a:solidFill>
                <a:schemeClr val="bg2"/>
              </a:solidFill>
            </a:endParaRPr>
          </a:p>
        </p:txBody>
      </p:sp>
      <p:sp>
        <p:nvSpPr>
          <p:cNvPr id="14" name="Tijdelijke aanduiding voor tekst 42">
            <a:extLst>
              <a:ext uri="{FF2B5EF4-FFF2-40B4-BE49-F238E27FC236}">
                <a16:creationId xmlns:a16="http://schemas.microsoft.com/office/drawing/2014/main" id="{8D9362EB-2EB3-45F2-A1B2-370AB1A83045}"/>
              </a:ext>
            </a:extLst>
          </p:cNvPr>
          <p:cNvSpPr txBox="1">
            <a:spLocks/>
          </p:cNvSpPr>
          <p:nvPr/>
        </p:nvSpPr>
        <p:spPr>
          <a:xfrm>
            <a:off x="7585676" y="3300888"/>
            <a:ext cx="1101264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>
                <a:solidFill>
                  <a:schemeClr val="bg2"/>
                </a:solidFill>
                <a:latin typeface="+mj-lt"/>
              </a:rPr>
              <a:t>Operations</a:t>
            </a:r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DE5C855E-ADB7-AADC-F591-6C0E9D40E95D}"/>
              </a:ext>
            </a:extLst>
          </p:cNvPr>
          <p:cNvCxnSpPr>
            <a:cxnSpLocks/>
          </p:cNvCxnSpPr>
          <p:nvPr/>
        </p:nvCxnSpPr>
        <p:spPr>
          <a:xfrm flipH="1" flipV="1">
            <a:off x="6811673" y="1786162"/>
            <a:ext cx="665249" cy="825353"/>
          </a:xfrm>
          <a:prstGeom prst="line">
            <a:avLst/>
          </a:prstGeom>
          <a:ln w="38100" cap="rnd">
            <a:solidFill>
              <a:schemeClr val="accent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4">
            <a:extLst>
              <a:ext uri="{FF2B5EF4-FFF2-40B4-BE49-F238E27FC236}">
                <a16:creationId xmlns:a16="http://schemas.microsoft.com/office/drawing/2014/main" id="{926126D4-2DA2-AA8C-7DAE-0482A320BF73}"/>
              </a:ext>
            </a:extLst>
          </p:cNvPr>
          <p:cNvSpPr/>
          <p:nvPr/>
        </p:nvSpPr>
        <p:spPr>
          <a:xfrm>
            <a:off x="9214387" y="1411008"/>
            <a:ext cx="1070074" cy="107007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32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ijdelijke aanduiding voor tekst 42">
            <a:extLst>
              <a:ext uri="{FF2B5EF4-FFF2-40B4-BE49-F238E27FC236}">
                <a16:creationId xmlns:a16="http://schemas.microsoft.com/office/drawing/2014/main" id="{25467F36-4CEC-F2E2-B4EA-ED60AA5580F2}"/>
              </a:ext>
            </a:extLst>
          </p:cNvPr>
          <p:cNvSpPr txBox="1">
            <a:spLocks/>
          </p:cNvSpPr>
          <p:nvPr/>
        </p:nvSpPr>
        <p:spPr>
          <a:xfrm>
            <a:off x="8958259" y="1008033"/>
            <a:ext cx="1534074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 dirty="0">
                <a:latin typeface="+mj-lt"/>
              </a:rPr>
              <a:t>Bedrijfsvoering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7F85AE75-7BB5-EDC0-A6DF-35F715024004}"/>
              </a:ext>
            </a:extLst>
          </p:cNvPr>
          <p:cNvCxnSpPr>
            <a:cxnSpLocks/>
            <a:endCxn id="23" idx="3"/>
          </p:cNvCxnSpPr>
          <p:nvPr/>
        </p:nvCxnSpPr>
        <p:spPr>
          <a:xfrm flipV="1">
            <a:off x="8897815" y="2324373"/>
            <a:ext cx="473281" cy="348139"/>
          </a:xfrm>
          <a:prstGeom prst="line">
            <a:avLst/>
          </a:prstGeom>
          <a:ln w="38100" cap="rnd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7608BFD6-F2CA-E23B-A89E-51ABA23882E0}"/>
              </a:ext>
            </a:extLst>
          </p:cNvPr>
          <p:cNvCxnSpPr>
            <a:cxnSpLocks/>
          </p:cNvCxnSpPr>
          <p:nvPr/>
        </p:nvCxnSpPr>
        <p:spPr>
          <a:xfrm flipH="1">
            <a:off x="6507150" y="3772930"/>
            <a:ext cx="603221" cy="291007"/>
          </a:xfrm>
          <a:prstGeom prst="line">
            <a:avLst/>
          </a:prstGeom>
          <a:ln w="38100" cap="rnd">
            <a:solidFill>
              <a:schemeClr val="accent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4">
            <a:extLst>
              <a:ext uri="{FF2B5EF4-FFF2-40B4-BE49-F238E27FC236}">
                <a16:creationId xmlns:a16="http://schemas.microsoft.com/office/drawing/2014/main" id="{1209A159-4DC1-E1D9-F8AB-3057634BAB85}"/>
              </a:ext>
            </a:extLst>
          </p:cNvPr>
          <p:cNvSpPr/>
          <p:nvPr/>
        </p:nvSpPr>
        <p:spPr>
          <a:xfrm>
            <a:off x="5301078" y="3594175"/>
            <a:ext cx="1264224" cy="126422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3200" b="1">
              <a:latin typeface="+mj-lt"/>
            </a:endParaRPr>
          </a:p>
        </p:txBody>
      </p:sp>
      <p:sp>
        <p:nvSpPr>
          <p:cNvPr id="36" name="Oval 4">
            <a:extLst>
              <a:ext uri="{FF2B5EF4-FFF2-40B4-BE49-F238E27FC236}">
                <a16:creationId xmlns:a16="http://schemas.microsoft.com/office/drawing/2014/main" id="{7A749C89-D025-F796-F78A-A7D5AEE9B185}"/>
              </a:ext>
            </a:extLst>
          </p:cNvPr>
          <p:cNvSpPr/>
          <p:nvPr/>
        </p:nvSpPr>
        <p:spPr>
          <a:xfrm>
            <a:off x="7791053" y="4928359"/>
            <a:ext cx="731358" cy="73135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3200" b="1">
              <a:latin typeface="+mj-lt"/>
            </a:endParaRPr>
          </a:p>
        </p:txBody>
      </p:sp>
      <p:sp>
        <p:nvSpPr>
          <p:cNvPr id="37" name="Oval 4">
            <a:extLst>
              <a:ext uri="{FF2B5EF4-FFF2-40B4-BE49-F238E27FC236}">
                <a16:creationId xmlns:a16="http://schemas.microsoft.com/office/drawing/2014/main" id="{1C311297-5B0D-233E-EE5A-08A156024FB1}"/>
              </a:ext>
            </a:extLst>
          </p:cNvPr>
          <p:cNvSpPr/>
          <p:nvPr/>
        </p:nvSpPr>
        <p:spPr>
          <a:xfrm>
            <a:off x="9808188" y="3936890"/>
            <a:ext cx="1128100" cy="1128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3200" b="1">
              <a:latin typeface="+mj-lt"/>
            </a:endParaRPr>
          </a:p>
        </p:txBody>
      </p:sp>
      <p:sp>
        <p:nvSpPr>
          <p:cNvPr id="40" name="Oval 4">
            <a:extLst>
              <a:ext uri="{FF2B5EF4-FFF2-40B4-BE49-F238E27FC236}">
                <a16:creationId xmlns:a16="http://schemas.microsoft.com/office/drawing/2014/main" id="{8183A703-1257-1094-3206-4214FD69897E}"/>
              </a:ext>
            </a:extLst>
          </p:cNvPr>
          <p:cNvSpPr/>
          <p:nvPr/>
        </p:nvSpPr>
        <p:spPr>
          <a:xfrm>
            <a:off x="6243761" y="1122707"/>
            <a:ext cx="731358" cy="73135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3200" b="1">
              <a:latin typeface="+mj-lt"/>
            </a:endParaRPr>
          </a:p>
        </p:txBody>
      </p: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FCCB7E53-69A3-3956-B432-C68828A7E7DB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9172123" y="3772930"/>
            <a:ext cx="801271" cy="32916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BBEC9D58-D9D6-D9C6-3AB1-DDC3785F54DF}"/>
              </a:ext>
            </a:extLst>
          </p:cNvPr>
          <p:cNvCxnSpPr>
            <a:cxnSpLocks/>
          </p:cNvCxnSpPr>
          <p:nvPr/>
        </p:nvCxnSpPr>
        <p:spPr>
          <a:xfrm>
            <a:off x="8145384" y="4564474"/>
            <a:ext cx="0" cy="363885"/>
          </a:xfrm>
          <a:prstGeom prst="line">
            <a:avLst/>
          </a:prstGeom>
          <a:ln w="38100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jdelijke aanduiding voor tekst 42">
            <a:extLst>
              <a:ext uri="{FF2B5EF4-FFF2-40B4-BE49-F238E27FC236}">
                <a16:creationId xmlns:a16="http://schemas.microsoft.com/office/drawing/2014/main" id="{B523ACB9-63B1-5806-750B-B97FDC47C371}"/>
              </a:ext>
            </a:extLst>
          </p:cNvPr>
          <p:cNvSpPr txBox="1">
            <a:spLocks/>
          </p:cNvSpPr>
          <p:nvPr/>
        </p:nvSpPr>
        <p:spPr>
          <a:xfrm>
            <a:off x="5696228" y="693383"/>
            <a:ext cx="1804982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 dirty="0">
                <a:latin typeface="+mj-lt"/>
              </a:rPr>
              <a:t>Speciale projecten</a:t>
            </a:r>
          </a:p>
        </p:txBody>
      </p:sp>
      <p:sp>
        <p:nvSpPr>
          <p:cNvPr id="52" name="Tijdelijke aanduiding voor tekst 42">
            <a:extLst>
              <a:ext uri="{FF2B5EF4-FFF2-40B4-BE49-F238E27FC236}">
                <a16:creationId xmlns:a16="http://schemas.microsoft.com/office/drawing/2014/main" id="{EAA48063-94AB-4C2E-B2CD-FE35F8E7F068}"/>
              </a:ext>
            </a:extLst>
          </p:cNvPr>
          <p:cNvSpPr txBox="1">
            <a:spLocks/>
          </p:cNvSpPr>
          <p:nvPr/>
        </p:nvSpPr>
        <p:spPr>
          <a:xfrm>
            <a:off x="5830682" y="5027409"/>
            <a:ext cx="187552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>
                <a:latin typeface="+mj-lt"/>
              </a:rPr>
              <a:t>IT</a:t>
            </a:r>
          </a:p>
        </p:txBody>
      </p:sp>
      <p:sp>
        <p:nvSpPr>
          <p:cNvPr id="53" name="Tijdelijke aanduiding voor tekst 42">
            <a:extLst>
              <a:ext uri="{FF2B5EF4-FFF2-40B4-BE49-F238E27FC236}">
                <a16:creationId xmlns:a16="http://schemas.microsoft.com/office/drawing/2014/main" id="{8D1C256F-C5BE-3BEA-2EEE-212C10BD77DA}"/>
              </a:ext>
            </a:extLst>
          </p:cNvPr>
          <p:cNvSpPr txBox="1">
            <a:spLocks/>
          </p:cNvSpPr>
          <p:nvPr/>
        </p:nvSpPr>
        <p:spPr>
          <a:xfrm>
            <a:off x="7770409" y="5785908"/>
            <a:ext cx="772647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>
                <a:latin typeface="+mj-lt"/>
              </a:rPr>
              <a:t>Directie</a:t>
            </a:r>
          </a:p>
        </p:txBody>
      </p:sp>
      <p:sp>
        <p:nvSpPr>
          <p:cNvPr id="54" name="Tijdelijke aanduiding voor tekst 42">
            <a:extLst>
              <a:ext uri="{FF2B5EF4-FFF2-40B4-BE49-F238E27FC236}">
                <a16:creationId xmlns:a16="http://schemas.microsoft.com/office/drawing/2014/main" id="{C742BB18-54AD-B6D2-E95B-BD850E74D04C}"/>
              </a:ext>
            </a:extLst>
          </p:cNvPr>
          <p:cNvSpPr txBox="1">
            <a:spLocks/>
          </p:cNvSpPr>
          <p:nvPr/>
        </p:nvSpPr>
        <p:spPr>
          <a:xfrm>
            <a:off x="9900155" y="5246688"/>
            <a:ext cx="944169" cy="256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4988" indent="-2603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2pPr>
            <a:lvl3pPr marL="809625" indent="-2746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 cap="none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7pPr>
            <a:lvl8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400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i="1" kern="1200">
                <a:solidFill>
                  <a:srgbClr val="41404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b="1">
                <a:latin typeface="+mj-lt"/>
              </a:rPr>
              <a:t>Relations</a:t>
            </a:r>
          </a:p>
        </p:txBody>
      </p:sp>
    </p:spTree>
    <p:extLst>
      <p:ext uri="{BB962C8B-B14F-4D97-AF65-F5344CB8AC3E}">
        <p14:creationId xmlns:p14="http://schemas.microsoft.com/office/powerpoint/2010/main" val="54415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400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6" grpId="0" animBg="1"/>
      <p:bldP spid="13" grpId="0"/>
      <p:bldP spid="14" grpId="0"/>
      <p:bldP spid="23" grpId="0" animBg="1"/>
      <p:bldP spid="24" grpId="0"/>
      <p:bldP spid="35" grpId="0" animBg="1"/>
      <p:bldP spid="36" grpId="0" animBg="1"/>
      <p:bldP spid="37" grpId="0" animBg="1"/>
      <p:bldP spid="40" grpId="0" animBg="1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8AA7C-D8FB-04B1-F5F5-D736E7CD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ep 22">
            <a:extLst>
              <a:ext uri="{FF2B5EF4-FFF2-40B4-BE49-F238E27FC236}">
                <a16:creationId xmlns:a16="http://schemas.microsoft.com/office/drawing/2014/main" id="{36C7607B-A438-4FAB-2A86-0EED15CE27D5}"/>
              </a:ext>
            </a:extLst>
          </p:cNvPr>
          <p:cNvGrpSpPr/>
          <p:nvPr/>
        </p:nvGrpSpPr>
        <p:grpSpPr>
          <a:xfrm>
            <a:off x="48895" y="360249"/>
            <a:ext cx="8135338" cy="5012479"/>
            <a:chOff x="885669" y="909139"/>
            <a:chExt cx="7015685" cy="4322620"/>
          </a:xfrm>
        </p:grpSpPr>
        <p:sp>
          <p:nvSpPr>
            <p:cNvPr id="122" name="Rechthoek 121">
              <a:extLst>
                <a:ext uri="{FF2B5EF4-FFF2-40B4-BE49-F238E27FC236}">
                  <a16:creationId xmlns:a16="http://schemas.microsoft.com/office/drawing/2014/main" id="{38F68481-7168-3238-97A6-E39A98C2EDB5}"/>
                </a:ext>
              </a:extLst>
            </p:cNvPr>
            <p:cNvSpPr/>
            <p:nvPr/>
          </p:nvSpPr>
          <p:spPr>
            <a:xfrm>
              <a:off x="885669" y="909139"/>
              <a:ext cx="5210330" cy="253411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4" name="Gedeeltelijke cirkel 23">
              <a:extLst>
                <a:ext uri="{FF2B5EF4-FFF2-40B4-BE49-F238E27FC236}">
                  <a16:creationId xmlns:a16="http://schemas.microsoft.com/office/drawing/2014/main" id="{DB9C6AF1-9221-1A4E-EF4A-130115FBE7A8}"/>
                </a:ext>
              </a:extLst>
            </p:cNvPr>
            <p:cNvSpPr/>
            <p:nvPr/>
          </p:nvSpPr>
          <p:spPr>
            <a:xfrm>
              <a:off x="4295836" y="1626241"/>
              <a:ext cx="3605518" cy="3605518"/>
            </a:xfrm>
            <a:prstGeom prst="pie">
              <a:avLst>
                <a:gd name="adj1" fmla="val 10751939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>
                <a:solidFill>
                  <a:schemeClr val="tx1"/>
                </a:solidFill>
              </a:endParaRP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148F7358-088D-A374-13A7-986CA88EFB59}"/>
                </a:ext>
              </a:extLst>
            </p:cNvPr>
            <p:cNvSpPr txBox="1"/>
            <p:nvPr/>
          </p:nvSpPr>
          <p:spPr>
            <a:xfrm rot="18983577">
              <a:off x="5078067" y="2413244"/>
              <a:ext cx="2031508" cy="2031508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prstTxWarp prst="textArchUp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>
                  <a:solidFill>
                    <a:schemeClr val="bg1"/>
                  </a:solidFill>
                  <a:latin typeface="+mj-lt"/>
                </a:rPr>
                <a:t>CERTs en </a:t>
              </a:r>
              <a:br>
                <a:rPr lang="nl-NL" sz="1400" b="1">
                  <a:solidFill>
                    <a:schemeClr val="bg1"/>
                  </a:solidFill>
                  <a:latin typeface="+mj-lt"/>
                </a:rPr>
              </a:br>
              <a:r>
                <a:rPr lang="nl-NL" sz="1400" b="1">
                  <a:solidFill>
                    <a:schemeClr val="bg1"/>
                  </a:solidFill>
                  <a:latin typeface="+mj-lt"/>
                </a:rPr>
                <a:t>overheid</a:t>
              </a:r>
            </a:p>
          </p:txBody>
        </p:sp>
        <p:sp>
          <p:nvSpPr>
            <p:cNvPr id="34" name="Graphic 23">
              <a:extLst>
                <a:ext uri="{FF2B5EF4-FFF2-40B4-BE49-F238E27FC236}">
                  <a16:creationId xmlns:a16="http://schemas.microsoft.com/office/drawing/2014/main" id="{2C611DE8-0E4A-5AF8-8809-D39EB492A7C6}"/>
                </a:ext>
              </a:extLst>
            </p:cNvPr>
            <p:cNvSpPr/>
            <p:nvPr/>
          </p:nvSpPr>
          <p:spPr>
            <a:xfrm rot="7636978">
              <a:off x="4942306" y="2255332"/>
              <a:ext cx="110878" cy="60480"/>
            </a:xfrm>
            <a:custGeom>
              <a:avLst/>
              <a:gdLst>
                <a:gd name="connsiteX0" fmla="*/ 1676410 w 3352804"/>
                <a:gd name="connsiteY0" fmla="*/ 1828810 h 1828809"/>
                <a:gd name="connsiteX1" fmla="*/ 1568663 w 3352804"/>
                <a:gd name="connsiteY1" fmla="*/ 1784156 h 1828809"/>
                <a:gd name="connsiteX2" fmla="*/ 44663 w 3352804"/>
                <a:gd name="connsiteY2" fmla="*/ 260156 h 1828809"/>
                <a:gd name="connsiteX3" fmla="*/ 44663 w 3352804"/>
                <a:gd name="connsiteY3" fmla="*/ 44663 h 1828809"/>
                <a:gd name="connsiteX4" fmla="*/ 260156 w 3352804"/>
                <a:gd name="connsiteY4" fmla="*/ 44663 h 1828809"/>
                <a:gd name="connsiteX5" fmla="*/ 1676410 w 3352804"/>
                <a:gd name="connsiteY5" fmla="*/ 1460916 h 1828809"/>
                <a:gd name="connsiteX6" fmla="*/ 3092663 w 3352804"/>
                <a:gd name="connsiteY6" fmla="*/ 44663 h 1828809"/>
                <a:gd name="connsiteX7" fmla="*/ 3308157 w 3352804"/>
                <a:gd name="connsiteY7" fmla="*/ 44663 h 1828809"/>
                <a:gd name="connsiteX8" fmla="*/ 3308157 w 3352804"/>
                <a:gd name="connsiteY8" fmla="*/ 260156 h 1828809"/>
                <a:gd name="connsiteX9" fmla="*/ 1784157 w 3352804"/>
                <a:gd name="connsiteY9" fmla="*/ 1784156 h 1828809"/>
                <a:gd name="connsiteX10" fmla="*/ 1676410 w 3352804"/>
                <a:gd name="connsiteY10" fmla="*/ 1828810 h 182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4" h="1828809">
                  <a:moveTo>
                    <a:pt x="1676410" y="1828810"/>
                  </a:moveTo>
                  <a:cubicBezTo>
                    <a:pt x="1637433" y="1828810"/>
                    <a:pt x="1598419" y="1813912"/>
                    <a:pt x="1568663" y="1784156"/>
                  </a:cubicBezTo>
                  <a:lnTo>
                    <a:pt x="44663" y="260156"/>
                  </a:lnTo>
                  <a:cubicBezTo>
                    <a:pt x="-14888" y="200606"/>
                    <a:pt x="-14888" y="104175"/>
                    <a:pt x="44663" y="44663"/>
                  </a:cubicBezTo>
                  <a:cubicBezTo>
                    <a:pt x="104213" y="-14849"/>
                    <a:pt x="200644" y="-14888"/>
                    <a:pt x="260156" y="44663"/>
                  </a:cubicBezTo>
                  <a:lnTo>
                    <a:pt x="1676410" y="1460916"/>
                  </a:lnTo>
                  <a:lnTo>
                    <a:pt x="3092663" y="44663"/>
                  </a:lnTo>
                  <a:cubicBezTo>
                    <a:pt x="3152213" y="-14888"/>
                    <a:pt x="3248644" y="-14888"/>
                    <a:pt x="3308157" y="44663"/>
                  </a:cubicBezTo>
                  <a:cubicBezTo>
                    <a:pt x="3367669" y="104213"/>
                    <a:pt x="3367707" y="200644"/>
                    <a:pt x="3308157" y="260156"/>
                  </a:cubicBezTo>
                  <a:lnTo>
                    <a:pt x="1784157" y="1784156"/>
                  </a:lnTo>
                  <a:cubicBezTo>
                    <a:pt x="1754400" y="1813912"/>
                    <a:pt x="1715386" y="1828810"/>
                    <a:pt x="1676410" y="1828810"/>
                  </a:cubicBezTo>
                  <a:close/>
                </a:path>
              </a:pathLst>
            </a:custGeom>
            <a:solidFill>
              <a:schemeClr val="bg1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156" name="Afbeelding 155" descr="Afbeelding met Lettertype, symbool, Graphics, logo&#10;&#10;Automatisch gegenereerde beschrijving">
              <a:extLst>
                <a:ext uri="{FF2B5EF4-FFF2-40B4-BE49-F238E27FC236}">
                  <a16:creationId xmlns:a16="http://schemas.microsoft.com/office/drawing/2014/main" id="{2F7584A8-DF72-7162-64F9-08E2DE17C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3305" y="1405568"/>
              <a:ext cx="1322054" cy="540107"/>
            </a:xfrm>
            <a:prstGeom prst="rect">
              <a:avLst/>
            </a:prstGeom>
          </p:spPr>
        </p:pic>
        <p:pic>
          <p:nvPicPr>
            <p:cNvPr id="157" name="Afbeelding 156" descr="Afbeelding met Lettertype, Graphics, grafische vormgeving, schermopname&#10;&#10;Automatisch gegenereerde beschrijving">
              <a:extLst>
                <a:ext uri="{FF2B5EF4-FFF2-40B4-BE49-F238E27FC236}">
                  <a16:creationId xmlns:a16="http://schemas.microsoft.com/office/drawing/2014/main" id="{534D4810-A22B-85CA-FB64-EE61B846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3920" y="1200448"/>
              <a:ext cx="1320564" cy="266520"/>
            </a:xfrm>
            <a:prstGeom prst="rect">
              <a:avLst/>
            </a:prstGeom>
          </p:spPr>
        </p:pic>
        <p:pic>
          <p:nvPicPr>
            <p:cNvPr id="158" name="Afbeelding 157" descr="Afbeelding met Graphics, Lettertype, logo, symbool&#10;&#10;Automatisch gegenereerde beschrijving">
              <a:extLst>
                <a:ext uri="{FF2B5EF4-FFF2-40B4-BE49-F238E27FC236}">
                  <a16:creationId xmlns:a16="http://schemas.microsoft.com/office/drawing/2014/main" id="{FBACD5F7-F0C8-39FE-53FD-19090EBB9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78852" y="2158906"/>
              <a:ext cx="841823" cy="370402"/>
            </a:xfrm>
            <a:prstGeom prst="rect">
              <a:avLst/>
            </a:prstGeom>
          </p:spPr>
        </p:pic>
        <p:pic>
          <p:nvPicPr>
            <p:cNvPr id="159" name="Afbeelding 158" descr="Afbeelding met Graphics, symbool, logo, Lettertype&#10;&#10;Automatisch gegenereerde beschrijving">
              <a:extLst>
                <a:ext uri="{FF2B5EF4-FFF2-40B4-BE49-F238E27FC236}">
                  <a16:creationId xmlns:a16="http://schemas.microsoft.com/office/drawing/2014/main" id="{321E85BB-5038-B377-40B1-9D850D8818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828" t="12282" r="42396" b="28427"/>
            <a:stretch/>
          </p:blipFill>
          <p:spPr>
            <a:xfrm>
              <a:off x="3134978" y="1518690"/>
              <a:ext cx="940612" cy="627631"/>
            </a:xfrm>
            <a:prstGeom prst="rect">
              <a:avLst/>
            </a:prstGeom>
          </p:spPr>
        </p:pic>
        <p:pic>
          <p:nvPicPr>
            <p:cNvPr id="160" name="Afbeelding 159" descr="Afbeelding met Lettertype, Graphics, ontwerp, typografie&#10;&#10;Automatisch gegenereerde beschrijving">
              <a:extLst>
                <a:ext uri="{FF2B5EF4-FFF2-40B4-BE49-F238E27FC236}">
                  <a16:creationId xmlns:a16="http://schemas.microsoft.com/office/drawing/2014/main" id="{37AEE2E9-D26F-6290-8A95-82A4DA217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69655" y="2682674"/>
              <a:ext cx="1079816" cy="437036"/>
            </a:xfrm>
            <a:prstGeom prst="rect">
              <a:avLst/>
            </a:prstGeom>
          </p:spPr>
        </p:pic>
        <p:pic>
          <p:nvPicPr>
            <p:cNvPr id="161" name="Afbeelding 160" descr="Afbeelding met schermopname, Graphics, grafische vormgeving, zwart&#10;&#10;Automatisch gegenereerde beschrijving">
              <a:extLst>
                <a:ext uri="{FF2B5EF4-FFF2-40B4-BE49-F238E27FC236}">
                  <a16:creationId xmlns:a16="http://schemas.microsoft.com/office/drawing/2014/main" id="{2391A4E5-320E-142F-1A0C-735756DDE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45951" y="1040793"/>
              <a:ext cx="1971578" cy="768606"/>
            </a:xfrm>
            <a:prstGeom prst="rect">
              <a:avLst/>
            </a:prstGeom>
          </p:spPr>
        </p:pic>
        <p:pic>
          <p:nvPicPr>
            <p:cNvPr id="162" name="Afbeelding 161" descr="Afbeelding met Lettertype, Graphics, tekst, logo&#10;&#10;Automatisch gegenereerde beschrijving">
              <a:extLst>
                <a:ext uri="{FF2B5EF4-FFF2-40B4-BE49-F238E27FC236}">
                  <a16:creationId xmlns:a16="http://schemas.microsoft.com/office/drawing/2014/main" id="{FF666DE7-94A1-2C37-F4E0-C688D03E6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77549" y="2690011"/>
              <a:ext cx="1123829" cy="429699"/>
            </a:xfrm>
            <a:prstGeom prst="rect">
              <a:avLst/>
            </a:prstGeom>
          </p:spPr>
        </p:pic>
        <p:pic>
          <p:nvPicPr>
            <p:cNvPr id="163" name="Afbeelding 162" descr="Afbeelding met tekst, schermopname, Lettertype, grafische vormgeving&#10;&#10;Automatisch gegenereerde beschrijving">
              <a:extLst>
                <a:ext uri="{FF2B5EF4-FFF2-40B4-BE49-F238E27FC236}">
                  <a16:creationId xmlns:a16="http://schemas.microsoft.com/office/drawing/2014/main" id="{F1C9EE16-3080-329A-0664-0CD5F4D42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40761" y="1795256"/>
              <a:ext cx="1959937" cy="783974"/>
            </a:xfrm>
            <a:prstGeom prst="rect">
              <a:avLst/>
            </a:prstGeom>
          </p:spPr>
        </p:pic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8BB8E026-B6F5-BE23-0356-0A52929C953E}"/>
              </a:ext>
            </a:extLst>
          </p:cNvPr>
          <p:cNvGrpSpPr/>
          <p:nvPr/>
        </p:nvGrpSpPr>
        <p:grpSpPr>
          <a:xfrm>
            <a:off x="46763" y="1187168"/>
            <a:ext cx="8140112" cy="5025125"/>
            <a:chOff x="885669" y="1626241"/>
            <a:chExt cx="7015685" cy="4330984"/>
          </a:xfrm>
        </p:grpSpPr>
        <p:sp>
          <p:nvSpPr>
            <p:cNvPr id="121" name="Rechthoek 120">
              <a:extLst>
                <a:ext uri="{FF2B5EF4-FFF2-40B4-BE49-F238E27FC236}">
                  <a16:creationId xmlns:a16="http://schemas.microsoft.com/office/drawing/2014/main" id="{AAA78CF6-C3EA-A276-C82E-5B7AD2A01718}"/>
                </a:ext>
              </a:extLst>
            </p:cNvPr>
            <p:cNvSpPr/>
            <p:nvPr/>
          </p:nvSpPr>
          <p:spPr>
            <a:xfrm>
              <a:off x="885669" y="3428783"/>
              <a:ext cx="5218048" cy="252844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6" name="Gedeeltelijke cirkel 25">
              <a:extLst>
                <a:ext uri="{FF2B5EF4-FFF2-40B4-BE49-F238E27FC236}">
                  <a16:creationId xmlns:a16="http://schemas.microsoft.com/office/drawing/2014/main" id="{85D54288-C433-39C0-B35A-0C66249EC844}"/>
                </a:ext>
              </a:extLst>
            </p:cNvPr>
            <p:cNvSpPr/>
            <p:nvPr/>
          </p:nvSpPr>
          <p:spPr>
            <a:xfrm flipV="1">
              <a:off x="4295836" y="1626241"/>
              <a:ext cx="3605518" cy="3605518"/>
            </a:xfrm>
            <a:prstGeom prst="pie">
              <a:avLst>
                <a:gd name="adj1" fmla="val 10795411"/>
                <a:gd name="adj2" fmla="val 16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>
                <a:solidFill>
                  <a:schemeClr val="tx1"/>
                </a:solidFill>
              </a:endParaRPr>
            </a:p>
          </p:txBody>
        </p:sp>
        <p:sp>
          <p:nvSpPr>
            <p:cNvPr id="35" name="Graphic 23">
              <a:extLst>
                <a:ext uri="{FF2B5EF4-FFF2-40B4-BE49-F238E27FC236}">
                  <a16:creationId xmlns:a16="http://schemas.microsoft.com/office/drawing/2014/main" id="{27D24A31-5870-E00B-EAAF-5DC8D0E233AF}"/>
                </a:ext>
              </a:extLst>
            </p:cNvPr>
            <p:cNvSpPr/>
            <p:nvPr/>
          </p:nvSpPr>
          <p:spPr>
            <a:xfrm rot="2700000">
              <a:off x="4942306" y="4447548"/>
              <a:ext cx="110878" cy="60480"/>
            </a:xfrm>
            <a:custGeom>
              <a:avLst/>
              <a:gdLst>
                <a:gd name="connsiteX0" fmla="*/ 1676410 w 3352804"/>
                <a:gd name="connsiteY0" fmla="*/ 1828810 h 1828809"/>
                <a:gd name="connsiteX1" fmla="*/ 1568663 w 3352804"/>
                <a:gd name="connsiteY1" fmla="*/ 1784156 h 1828809"/>
                <a:gd name="connsiteX2" fmla="*/ 44663 w 3352804"/>
                <a:gd name="connsiteY2" fmla="*/ 260156 h 1828809"/>
                <a:gd name="connsiteX3" fmla="*/ 44663 w 3352804"/>
                <a:gd name="connsiteY3" fmla="*/ 44663 h 1828809"/>
                <a:gd name="connsiteX4" fmla="*/ 260156 w 3352804"/>
                <a:gd name="connsiteY4" fmla="*/ 44663 h 1828809"/>
                <a:gd name="connsiteX5" fmla="*/ 1676410 w 3352804"/>
                <a:gd name="connsiteY5" fmla="*/ 1460916 h 1828809"/>
                <a:gd name="connsiteX6" fmla="*/ 3092663 w 3352804"/>
                <a:gd name="connsiteY6" fmla="*/ 44663 h 1828809"/>
                <a:gd name="connsiteX7" fmla="*/ 3308157 w 3352804"/>
                <a:gd name="connsiteY7" fmla="*/ 44663 h 1828809"/>
                <a:gd name="connsiteX8" fmla="*/ 3308157 w 3352804"/>
                <a:gd name="connsiteY8" fmla="*/ 260156 h 1828809"/>
                <a:gd name="connsiteX9" fmla="*/ 1784157 w 3352804"/>
                <a:gd name="connsiteY9" fmla="*/ 1784156 h 1828809"/>
                <a:gd name="connsiteX10" fmla="*/ 1676410 w 3352804"/>
                <a:gd name="connsiteY10" fmla="*/ 1828810 h 182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4" h="1828809">
                  <a:moveTo>
                    <a:pt x="1676410" y="1828810"/>
                  </a:moveTo>
                  <a:cubicBezTo>
                    <a:pt x="1637433" y="1828810"/>
                    <a:pt x="1598419" y="1813912"/>
                    <a:pt x="1568663" y="1784156"/>
                  </a:cubicBezTo>
                  <a:lnTo>
                    <a:pt x="44663" y="260156"/>
                  </a:lnTo>
                  <a:cubicBezTo>
                    <a:pt x="-14888" y="200606"/>
                    <a:pt x="-14888" y="104175"/>
                    <a:pt x="44663" y="44663"/>
                  </a:cubicBezTo>
                  <a:cubicBezTo>
                    <a:pt x="104213" y="-14849"/>
                    <a:pt x="200644" y="-14888"/>
                    <a:pt x="260156" y="44663"/>
                  </a:cubicBezTo>
                  <a:lnTo>
                    <a:pt x="1676410" y="1460916"/>
                  </a:lnTo>
                  <a:lnTo>
                    <a:pt x="3092663" y="44663"/>
                  </a:lnTo>
                  <a:cubicBezTo>
                    <a:pt x="3152213" y="-14888"/>
                    <a:pt x="3248644" y="-14888"/>
                    <a:pt x="3308157" y="44663"/>
                  </a:cubicBezTo>
                  <a:cubicBezTo>
                    <a:pt x="3367669" y="104213"/>
                    <a:pt x="3367707" y="200644"/>
                    <a:pt x="3308157" y="260156"/>
                  </a:cubicBezTo>
                  <a:lnTo>
                    <a:pt x="1784157" y="1784156"/>
                  </a:lnTo>
                  <a:cubicBezTo>
                    <a:pt x="1754400" y="1813912"/>
                    <a:pt x="1715386" y="1828810"/>
                    <a:pt x="1676410" y="1828810"/>
                  </a:cubicBezTo>
                  <a:close/>
                </a:path>
              </a:pathLst>
            </a:custGeom>
            <a:solidFill>
              <a:schemeClr val="bg1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EEE82D5F-CC77-3836-9F10-84FBF33BF878}"/>
                </a:ext>
              </a:extLst>
            </p:cNvPr>
            <p:cNvSpPr txBox="1"/>
            <p:nvPr/>
          </p:nvSpPr>
          <p:spPr>
            <a:xfrm rot="2700000">
              <a:off x="5097213" y="2413029"/>
              <a:ext cx="2031508" cy="2031508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prstTxWarp prst="textArchDown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br>
                <a:rPr lang="nl-NL" sz="1400" b="1">
                  <a:solidFill>
                    <a:schemeClr val="bg1"/>
                  </a:solidFill>
                  <a:latin typeface="+mj-lt"/>
                </a:rPr>
              </a:br>
              <a:r>
                <a:rPr lang="nl-NL" sz="1400" b="1">
                  <a:solidFill>
                    <a:schemeClr val="bg1"/>
                  </a:solidFill>
                  <a:latin typeface="+mj-lt"/>
                </a:rPr>
                <a:t>Leveranciers</a:t>
              </a:r>
            </a:p>
          </p:txBody>
        </p:sp>
        <p:pic>
          <p:nvPicPr>
            <p:cNvPr id="150" name="Graphic 149">
              <a:extLst>
                <a:ext uri="{FF2B5EF4-FFF2-40B4-BE49-F238E27FC236}">
                  <a16:creationId xmlns:a16="http://schemas.microsoft.com/office/drawing/2014/main" id="{E6701E37-5F42-1077-9D9B-6CD06BEA1D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35337" y="5174417"/>
              <a:ext cx="1788098" cy="270477"/>
            </a:xfrm>
            <a:prstGeom prst="rect">
              <a:avLst/>
            </a:prstGeom>
          </p:spPr>
        </p:pic>
        <p:pic>
          <p:nvPicPr>
            <p:cNvPr id="151" name="Graphic 150">
              <a:extLst>
                <a:ext uri="{FF2B5EF4-FFF2-40B4-BE49-F238E27FC236}">
                  <a16:creationId xmlns:a16="http://schemas.microsoft.com/office/drawing/2014/main" id="{2C9C1F89-D574-22FA-A8C2-7B375A7D32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322814" y="4359518"/>
              <a:ext cx="917658" cy="393282"/>
            </a:xfrm>
            <a:prstGeom prst="rect">
              <a:avLst/>
            </a:prstGeom>
          </p:spPr>
        </p:pic>
        <p:pic>
          <p:nvPicPr>
            <p:cNvPr id="152" name="Afbeelding 151">
              <a:extLst>
                <a:ext uri="{FF2B5EF4-FFF2-40B4-BE49-F238E27FC236}">
                  <a16:creationId xmlns:a16="http://schemas.microsoft.com/office/drawing/2014/main" id="{A47B80D9-C115-0FB5-7507-352729345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3500" r="97833">
                          <a14:foregroundMark x1="22667" y1="49429" x2="22667" y2="49429"/>
                          <a14:foregroundMark x1="3500" y1="51143" x2="3500" y2="51143"/>
                          <a14:foregroundMark x1="40667" y1="48000" x2="40667" y2="48000"/>
                          <a14:foregroundMark x1="46833" y1="52571" x2="46833" y2="52571"/>
                          <a14:foregroundMark x1="60833" y1="47429" x2="60833" y2="47429"/>
                          <a14:foregroundMark x1="71000" y1="52286" x2="71000" y2="52286"/>
                          <a14:foregroundMark x1="87000" y1="51143" x2="87000" y2="51143"/>
                          <a14:foregroundMark x1="94167" y1="49714" x2="94167" y2="49714"/>
                          <a14:foregroundMark x1="97833" y1="60286" x2="97833" y2="60286"/>
                        </a14:backgroundRemoval>
                      </a14:imgEffect>
                    </a14:imgLayer>
                  </a14:imgProps>
                </a:ext>
              </a:extLst>
            </a:blip>
            <a:srcRect t="26806" b="24383"/>
            <a:stretch/>
          </p:blipFill>
          <p:spPr>
            <a:xfrm>
              <a:off x="1480105" y="4394197"/>
              <a:ext cx="1488647" cy="423862"/>
            </a:xfrm>
            <a:prstGeom prst="rect">
              <a:avLst/>
            </a:prstGeom>
          </p:spPr>
        </p:pic>
        <p:pic>
          <p:nvPicPr>
            <p:cNvPr id="153" name="Afbeelding 152" descr="Afbeelding met Lettertype, Graphics, tekst, schermopname&#10;&#10;Automatisch gegenereerde beschrijving">
              <a:extLst>
                <a:ext uri="{FF2B5EF4-FFF2-40B4-BE49-F238E27FC236}">
                  <a16:creationId xmlns:a16="http://schemas.microsoft.com/office/drawing/2014/main" id="{7A31E1CD-6021-288F-6C0C-217D3C700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44634" y="5127620"/>
              <a:ext cx="988624" cy="464036"/>
            </a:xfrm>
            <a:prstGeom prst="rect">
              <a:avLst/>
            </a:prstGeom>
          </p:spPr>
        </p:pic>
        <p:pic>
          <p:nvPicPr>
            <p:cNvPr id="154" name="Afbeelding 153" descr="Afbeelding met zwart, schermopname, duisternis&#10;&#10;Automatisch gegenereerde beschrijving">
              <a:extLst>
                <a:ext uri="{FF2B5EF4-FFF2-40B4-BE49-F238E27FC236}">
                  <a16:creationId xmlns:a16="http://schemas.microsoft.com/office/drawing/2014/main" id="{FFAB232E-1D9D-6106-A837-F6F39CE46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78522" y="3775208"/>
              <a:ext cx="1424730" cy="386303"/>
            </a:xfrm>
            <a:prstGeom prst="rect">
              <a:avLst/>
            </a:prstGeom>
          </p:spPr>
        </p:pic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3D242FB4-11FA-C4E4-6F54-293C8A720908}"/>
              </a:ext>
            </a:extLst>
          </p:cNvPr>
          <p:cNvGrpSpPr/>
          <p:nvPr/>
        </p:nvGrpSpPr>
        <p:grpSpPr>
          <a:xfrm>
            <a:off x="3994156" y="1191912"/>
            <a:ext cx="8372896" cy="5018525"/>
            <a:chOff x="4290646" y="1626241"/>
            <a:chExt cx="7216314" cy="4325296"/>
          </a:xfrm>
        </p:grpSpPr>
        <p:sp>
          <p:nvSpPr>
            <p:cNvPr id="120" name="Rechthoek 119">
              <a:extLst>
                <a:ext uri="{FF2B5EF4-FFF2-40B4-BE49-F238E27FC236}">
                  <a16:creationId xmlns:a16="http://schemas.microsoft.com/office/drawing/2014/main" id="{DC0901DB-BD95-1E0B-23D7-01367DD19968}"/>
                </a:ext>
              </a:extLst>
            </p:cNvPr>
            <p:cNvSpPr/>
            <p:nvPr/>
          </p:nvSpPr>
          <p:spPr>
            <a:xfrm>
              <a:off x="6088119" y="3428783"/>
              <a:ext cx="5218049" cy="25227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7" name="Gedeeltelijke cirkel 26">
              <a:extLst>
                <a:ext uri="{FF2B5EF4-FFF2-40B4-BE49-F238E27FC236}">
                  <a16:creationId xmlns:a16="http://schemas.microsoft.com/office/drawing/2014/main" id="{2445F232-90C4-414D-49F5-B41ED530DB6C}"/>
                </a:ext>
              </a:extLst>
            </p:cNvPr>
            <p:cNvSpPr/>
            <p:nvPr/>
          </p:nvSpPr>
          <p:spPr>
            <a:xfrm flipV="1">
              <a:off x="4290646" y="1626241"/>
              <a:ext cx="3605518" cy="3605518"/>
            </a:xfrm>
            <a:prstGeom prst="pie">
              <a:avLst>
                <a:gd name="adj1" fmla="val 16196971"/>
                <a:gd name="adj2" fmla="val 215951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>
                <a:solidFill>
                  <a:schemeClr val="tx1"/>
                </a:solidFill>
              </a:endParaRP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94794C6F-3D0E-4422-0301-CFA99DB926F5}"/>
                </a:ext>
              </a:extLst>
            </p:cNvPr>
            <p:cNvSpPr txBox="1"/>
            <p:nvPr/>
          </p:nvSpPr>
          <p:spPr>
            <a:xfrm rot="18884081">
              <a:off x="5097024" y="2413029"/>
              <a:ext cx="2031508" cy="2031508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prstTxWarp prst="textArchDown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>
                  <a:solidFill>
                    <a:schemeClr val="bg1"/>
                  </a:solidFill>
                  <a:latin typeface="+mj-lt"/>
                </a:rPr>
                <a:t>A-typische</a:t>
              </a:r>
              <a:br>
                <a:rPr lang="nl-NL" sz="1400" b="1">
                  <a:solidFill>
                    <a:schemeClr val="bg1"/>
                  </a:solidFill>
                  <a:latin typeface="+mj-lt"/>
                </a:rPr>
              </a:br>
              <a:r>
                <a:rPr lang="nl-NL" sz="1400" b="1">
                  <a:solidFill>
                    <a:schemeClr val="bg1"/>
                  </a:solidFill>
                  <a:latin typeface="+mj-lt"/>
                </a:rPr>
                <a:t>deelnemers</a:t>
              </a:r>
            </a:p>
          </p:txBody>
        </p:sp>
        <p:sp>
          <p:nvSpPr>
            <p:cNvPr id="36" name="Graphic 23">
              <a:extLst>
                <a:ext uri="{FF2B5EF4-FFF2-40B4-BE49-F238E27FC236}">
                  <a16:creationId xmlns:a16="http://schemas.microsoft.com/office/drawing/2014/main" id="{5BD541E3-3FDB-9258-668E-4F8260C68503}"/>
                </a:ext>
              </a:extLst>
            </p:cNvPr>
            <p:cNvSpPr/>
            <p:nvPr/>
          </p:nvSpPr>
          <p:spPr>
            <a:xfrm rot="18000000">
              <a:off x="7157967" y="4447548"/>
              <a:ext cx="110878" cy="60480"/>
            </a:xfrm>
            <a:custGeom>
              <a:avLst/>
              <a:gdLst>
                <a:gd name="connsiteX0" fmla="*/ 1676410 w 3352804"/>
                <a:gd name="connsiteY0" fmla="*/ 1828810 h 1828809"/>
                <a:gd name="connsiteX1" fmla="*/ 1568663 w 3352804"/>
                <a:gd name="connsiteY1" fmla="*/ 1784156 h 1828809"/>
                <a:gd name="connsiteX2" fmla="*/ 44663 w 3352804"/>
                <a:gd name="connsiteY2" fmla="*/ 260156 h 1828809"/>
                <a:gd name="connsiteX3" fmla="*/ 44663 w 3352804"/>
                <a:gd name="connsiteY3" fmla="*/ 44663 h 1828809"/>
                <a:gd name="connsiteX4" fmla="*/ 260156 w 3352804"/>
                <a:gd name="connsiteY4" fmla="*/ 44663 h 1828809"/>
                <a:gd name="connsiteX5" fmla="*/ 1676410 w 3352804"/>
                <a:gd name="connsiteY5" fmla="*/ 1460916 h 1828809"/>
                <a:gd name="connsiteX6" fmla="*/ 3092663 w 3352804"/>
                <a:gd name="connsiteY6" fmla="*/ 44663 h 1828809"/>
                <a:gd name="connsiteX7" fmla="*/ 3308157 w 3352804"/>
                <a:gd name="connsiteY7" fmla="*/ 44663 h 1828809"/>
                <a:gd name="connsiteX8" fmla="*/ 3308157 w 3352804"/>
                <a:gd name="connsiteY8" fmla="*/ 260156 h 1828809"/>
                <a:gd name="connsiteX9" fmla="*/ 1784157 w 3352804"/>
                <a:gd name="connsiteY9" fmla="*/ 1784156 h 1828809"/>
                <a:gd name="connsiteX10" fmla="*/ 1676410 w 3352804"/>
                <a:gd name="connsiteY10" fmla="*/ 1828810 h 182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4" h="1828809">
                  <a:moveTo>
                    <a:pt x="1676410" y="1828810"/>
                  </a:moveTo>
                  <a:cubicBezTo>
                    <a:pt x="1637433" y="1828810"/>
                    <a:pt x="1598419" y="1813912"/>
                    <a:pt x="1568663" y="1784156"/>
                  </a:cubicBezTo>
                  <a:lnTo>
                    <a:pt x="44663" y="260156"/>
                  </a:lnTo>
                  <a:cubicBezTo>
                    <a:pt x="-14888" y="200606"/>
                    <a:pt x="-14888" y="104175"/>
                    <a:pt x="44663" y="44663"/>
                  </a:cubicBezTo>
                  <a:cubicBezTo>
                    <a:pt x="104213" y="-14849"/>
                    <a:pt x="200644" y="-14888"/>
                    <a:pt x="260156" y="44663"/>
                  </a:cubicBezTo>
                  <a:lnTo>
                    <a:pt x="1676410" y="1460916"/>
                  </a:lnTo>
                  <a:lnTo>
                    <a:pt x="3092663" y="44663"/>
                  </a:lnTo>
                  <a:cubicBezTo>
                    <a:pt x="3152213" y="-14888"/>
                    <a:pt x="3248644" y="-14888"/>
                    <a:pt x="3308157" y="44663"/>
                  </a:cubicBezTo>
                  <a:cubicBezTo>
                    <a:pt x="3367669" y="104213"/>
                    <a:pt x="3367707" y="200644"/>
                    <a:pt x="3308157" y="260156"/>
                  </a:cubicBezTo>
                  <a:lnTo>
                    <a:pt x="1784157" y="1784156"/>
                  </a:lnTo>
                  <a:cubicBezTo>
                    <a:pt x="1754400" y="1813912"/>
                    <a:pt x="1715386" y="1828810"/>
                    <a:pt x="1676410" y="1828810"/>
                  </a:cubicBezTo>
                  <a:close/>
                </a:path>
              </a:pathLst>
            </a:custGeom>
            <a:solidFill>
              <a:schemeClr val="bg1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144" name="Afbeelding 143" descr="Afbeelding met Graphics, Lettertype, symbool, sinaasappel&#10;&#10;Automatisch gegenereerde beschrijving">
              <a:extLst>
                <a:ext uri="{FF2B5EF4-FFF2-40B4-BE49-F238E27FC236}">
                  <a16:creationId xmlns:a16="http://schemas.microsoft.com/office/drawing/2014/main" id="{37C3DF91-DCA7-C498-C474-015269EE2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101303" y="3898918"/>
              <a:ext cx="868111" cy="466964"/>
            </a:xfrm>
            <a:prstGeom prst="rect">
              <a:avLst/>
            </a:prstGeom>
          </p:spPr>
        </p:pic>
        <p:pic>
          <p:nvPicPr>
            <p:cNvPr id="145" name="Afbeelding 144" descr="Afbeelding met Graphics, schermopname, grafische vormgeving, Lettertype&#10;&#10;Automatisch gegenereerde beschrijving">
              <a:extLst>
                <a:ext uri="{FF2B5EF4-FFF2-40B4-BE49-F238E27FC236}">
                  <a16:creationId xmlns:a16="http://schemas.microsoft.com/office/drawing/2014/main" id="{03CE607F-FFFA-0CD6-E0A3-97BD7E471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836643" y="4768352"/>
              <a:ext cx="1125970" cy="363216"/>
            </a:xfrm>
            <a:prstGeom prst="rect">
              <a:avLst/>
            </a:prstGeom>
          </p:spPr>
        </p:pic>
        <p:pic>
          <p:nvPicPr>
            <p:cNvPr id="146" name="Afbeelding 145" descr="Afbeelding met zwart, duisternis&#10;&#10;Automatisch gegenereerde beschrijving">
              <a:extLst>
                <a:ext uri="{FF2B5EF4-FFF2-40B4-BE49-F238E27FC236}">
                  <a16:creationId xmlns:a16="http://schemas.microsoft.com/office/drawing/2014/main" id="{3CDEE43C-27FB-775A-ECB0-C94CF5BDD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655003" y="4509033"/>
              <a:ext cx="1851957" cy="1010023"/>
            </a:xfrm>
            <a:prstGeom prst="rect">
              <a:avLst/>
            </a:prstGeom>
          </p:spPr>
        </p:pic>
        <p:pic>
          <p:nvPicPr>
            <p:cNvPr id="147" name="Afbeelding 146" descr="Afbeelding met Graphics, schermopname, grafische vormgeving, Lettertype&#10;&#10;Automatisch gegenereerde beschrijving">
              <a:extLst>
                <a:ext uri="{FF2B5EF4-FFF2-40B4-BE49-F238E27FC236}">
                  <a16:creationId xmlns:a16="http://schemas.microsoft.com/office/drawing/2014/main" id="{DA797201-8300-91BA-858C-136775E7A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187117" y="5353384"/>
              <a:ext cx="1577637" cy="197821"/>
            </a:xfrm>
            <a:prstGeom prst="rect">
              <a:avLst/>
            </a:prstGeom>
          </p:spPr>
        </p:pic>
        <p:pic>
          <p:nvPicPr>
            <p:cNvPr id="148" name="Afbeelding 147" descr="Afbeelding met tekst, Lettertype, Graphics, grafische vormgeving&#10;&#10;Automatisch gegenereerde beschrijving">
              <a:extLst>
                <a:ext uri="{FF2B5EF4-FFF2-40B4-BE49-F238E27FC236}">
                  <a16:creationId xmlns:a16="http://schemas.microsoft.com/office/drawing/2014/main" id="{94B71E2C-5ABA-0BA4-69D6-7CBD51A22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564449" y="3865651"/>
              <a:ext cx="849775" cy="601526"/>
            </a:xfrm>
            <a:prstGeom prst="rect">
              <a:avLst/>
            </a:prstGeom>
          </p:spPr>
        </p:pic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EC2E584-8CDA-7B81-0B87-A2350D9736DC}"/>
              </a:ext>
            </a:extLst>
          </p:cNvPr>
          <p:cNvGrpSpPr/>
          <p:nvPr/>
        </p:nvGrpSpPr>
        <p:grpSpPr>
          <a:xfrm>
            <a:off x="3988323" y="211793"/>
            <a:ext cx="8149066" cy="5169453"/>
            <a:chOff x="4290646" y="776384"/>
            <a:chExt cx="7023402" cy="4455375"/>
          </a:xfrm>
        </p:grpSpPr>
        <p:sp>
          <p:nvSpPr>
            <p:cNvPr id="119" name="Rechthoek 118">
              <a:extLst>
                <a:ext uri="{FF2B5EF4-FFF2-40B4-BE49-F238E27FC236}">
                  <a16:creationId xmlns:a16="http://schemas.microsoft.com/office/drawing/2014/main" id="{733C7C41-6535-6499-B4AA-CBD4C94B53B6}"/>
                </a:ext>
              </a:extLst>
            </p:cNvPr>
            <p:cNvSpPr/>
            <p:nvPr/>
          </p:nvSpPr>
          <p:spPr>
            <a:xfrm>
              <a:off x="6096000" y="906463"/>
              <a:ext cx="5218048" cy="2534112"/>
            </a:xfrm>
            <a:prstGeom prst="rect">
              <a:avLst/>
            </a:prstGeom>
            <a:solidFill>
              <a:srgbClr val="E5E5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/>
            </a:p>
          </p:txBody>
        </p:sp>
        <p:sp>
          <p:nvSpPr>
            <p:cNvPr id="25" name="Gedeeltelijke cirkel 24">
              <a:extLst>
                <a:ext uri="{FF2B5EF4-FFF2-40B4-BE49-F238E27FC236}">
                  <a16:creationId xmlns:a16="http://schemas.microsoft.com/office/drawing/2014/main" id="{911236C9-4E0F-C6B0-813D-CEF90DEDE150}"/>
                </a:ext>
              </a:extLst>
            </p:cNvPr>
            <p:cNvSpPr/>
            <p:nvPr/>
          </p:nvSpPr>
          <p:spPr>
            <a:xfrm>
              <a:off x="4290646" y="1626241"/>
              <a:ext cx="3605518" cy="3605518"/>
            </a:xfrm>
            <a:prstGeom prst="pie">
              <a:avLst>
                <a:gd name="adj1" fmla="val 16196971"/>
                <a:gd name="adj2" fmla="val 3915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>
                <a:solidFill>
                  <a:schemeClr val="tx1"/>
                </a:solidFill>
              </a:endParaRPr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FE84E3E6-9CF4-DD11-E201-9053EA3232D4}"/>
                </a:ext>
              </a:extLst>
            </p:cNvPr>
            <p:cNvSpPr txBox="1"/>
            <p:nvPr/>
          </p:nvSpPr>
          <p:spPr>
            <a:xfrm rot="2758650">
              <a:off x="5093514" y="2413245"/>
              <a:ext cx="2031508" cy="2031508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prstTxWarp prst="textArchUp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>
                  <a:solidFill>
                    <a:schemeClr val="bg1"/>
                  </a:solidFill>
                  <a:latin typeface="+mj-lt"/>
                </a:rPr>
                <a:t>Brancheorganisaties </a:t>
              </a:r>
              <a:br>
                <a:rPr lang="nl-NL" sz="1400" b="1">
                  <a:solidFill>
                    <a:schemeClr val="bg1"/>
                  </a:solidFill>
                  <a:latin typeface="+mj-lt"/>
                </a:rPr>
              </a:br>
              <a:r>
                <a:rPr lang="nl-NL" sz="1400" b="1">
                  <a:solidFill>
                    <a:schemeClr val="bg1"/>
                  </a:solidFill>
                  <a:latin typeface="+mj-lt"/>
                </a:rPr>
                <a:t>en deelnemers</a:t>
              </a:r>
            </a:p>
          </p:txBody>
        </p:sp>
        <p:sp>
          <p:nvSpPr>
            <p:cNvPr id="20" name="Graphic 23">
              <a:extLst>
                <a:ext uri="{FF2B5EF4-FFF2-40B4-BE49-F238E27FC236}">
                  <a16:creationId xmlns:a16="http://schemas.microsoft.com/office/drawing/2014/main" id="{61EE39B1-D289-6E98-DBC8-47D01CF4FB36}"/>
                </a:ext>
              </a:extLst>
            </p:cNvPr>
            <p:cNvSpPr/>
            <p:nvPr/>
          </p:nvSpPr>
          <p:spPr>
            <a:xfrm rot="13963022" flipH="1">
              <a:off x="7138816" y="2255332"/>
              <a:ext cx="110878" cy="60480"/>
            </a:xfrm>
            <a:custGeom>
              <a:avLst/>
              <a:gdLst>
                <a:gd name="connsiteX0" fmla="*/ 1676410 w 3352804"/>
                <a:gd name="connsiteY0" fmla="*/ 1828810 h 1828809"/>
                <a:gd name="connsiteX1" fmla="*/ 1568663 w 3352804"/>
                <a:gd name="connsiteY1" fmla="*/ 1784156 h 1828809"/>
                <a:gd name="connsiteX2" fmla="*/ 44663 w 3352804"/>
                <a:gd name="connsiteY2" fmla="*/ 260156 h 1828809"/>
                <a:gd name="connsiteX3" fmla="*/ 44663 w 3352804"/>
                <a:gd name="connsiteY3" fmla="*/ 44663 h 1828809"/>
                <a:gd name="connsiteX4" fmla="*/ 260156 w 3352804"/>
                <a:gd name="connsiteY4" fmla="*/ 44663 h 1828809"/>
                <a:gd name="connsiteX5" fmla="*/ 1676410 w 3352804"/>
                <a:gd name="connsiteY5" fmla="*/ 1460916 h 1828809"/>
                <a:gd name="connsiteX6" fmla="*/ 3092663 w 3352804"/>
                <a:gd name="connsiteY6" fmla="*/ 44663 h 1828809"/>
                <a:gd name="connsiteX7" fmla="*/ 3308157 w 3352804"/>
                <a:gd name="connsiteY7" fmla="*/ 44663 h 1828809"/>
                <a:gd name="connsiteX8" fmla="*/ 3308157 w 3352804"/>
                <a:gd name="connsiteY8" fmla="*/ 260156 h 1828809"/>
                <a:gd name="connsiteX9" fmla="*/ 1784157 w 3352804"/>
                <a:gd name="connsiteY9" fmla="*/ 1784156 h 1828809"/>
                <a:gd name="connsiteX10" fmla="*/ 1676410 w 3352804"/>
                <a:gd name="connsiteY10" fmla="*/ 1828810 h 182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4" h="1828809">
                  <a:moveTo>
                    <a:pt x="1676410" y="1828810"/>
                  </a:moveTo>
                  <a:cubicBezTo>
                    <a:pt x="1637433" y="1828810"/>
                    <a:pt x="1598419" y="1813912"/>
                    <a:pt x="1568663" y="1784156"/>
                  </a:cubicBezTo>
                  <a:lnTo>
                    <a:pt x="44663" y="260156"/>
                  </a:lnTo>
                  <a:cubicBezTo>
                    <a:pt x="-14888" y="200606"/>
                    <a:pt x="-14888" y="104175"/>
                    <a:pt x="44663" y="44663"/>
                  </a:cubicBezTo>
                  <a:cubicBezTo>
                    <a:pt x="104213" y="-14849"/>
                    <a:pt x="200644" y="-14888"/>
                    <a:pt x="260156" y="44663"/>
                  </a:cubicBezTo>
                  <a:lnTo>
                    <a:pt x="1676410" y="1460916"/>
                  </a:lnTo>
                  <a:lnTo>
                    <a:pt x="3092663" y="44663"/>
                  </a:lnTo>
                  <a:cubicBezTo>
                    <a:pt x="3152213" y="-14888"/>
                    <a:pt x="3248644" y="-14888"/>
                    <a:pt x="3308157" y="44663"/>
                  </a:cubicBezTo>
                  <a:cubicBezTo>
                    <a:pt x="3367669" y="104213"/>
                    <a:pt x="3367707" y="200644"/>
                    <a:pt x="3308157" y="260156"/>
                  </a:cubicBezTo>
                  <a:lnTo>
                    <a:pt x="1784157" y="1784156"/>
                  </a:lnTo>
                  <a:cubicBezTo>
                    <a:pt x="1754400" y="1813912"/>
                    <a:pt x="1715386" y="1828810"/>
                    <a:pt x="1676410" y="1828810"/>
                  </a:cubicBezTo>
                  <a:close/>
                </a:path>
              </a:pathLst>
            </a:custGeom>
            <a:solidFill>
              <a:schemeClr val="bg1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135" name="Afbeelding 134" descr="Afbeelding met tekst, Lettertype, zwart, schermopname&#10;&#10;Automatisch gegenereerde beschrijving">
              <a:extLst>
                <a:ext uri="{FF2B5EF4-FFF2-40B4-BE49-F238E27FC236}">
                  <a16:creationId xmlns:a16="http://schemas.microsoft.com/office/drawing/2014/main" id="{F41DCD3D-3CEE-51AD-D332-E3B9FAB0E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7266097" y="776384"/>
              <a:ext cx="1710647" cy="1197453"/>
            </a:xfrm>
            <a:prstGeom prst="rect">
              <a:avLst/>
            </a:prstGeom>
          </p:spPr>
        </p:pic>
        <p:pic>
          <p:nvPicPr>
            <p:cNvPr id="136" name="Afbeelding 135" descr="Afbeelding met Graphics, grafische vormgeving, logo&#10;&#10;Automatisch gegenereerde beschrijving">
              <a:extLst>
                <a:ext uri="{FF2B5EF4-FFF2-40B4-BE49-F238E27FC236}">
                  <a16:creationId xmlns:a16="http://schemas.microsoft.com/office/drawing/2014/main" id="{9B9178C1-94EC-66A6-CBE0-DBA7234D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175882" y="866449"/>
              <a:ext cx="1652605" cy="1156823"/>
            </a:xfrm>
            <a:prstGeom prst="rect">
              <a:avLst/>
            </a:prstGeom>
          </p:spPr>
        </p:pic>
        <p:pic>
          <p:nvPicPr>
            <p:cNvPr id="137" name="Afbeelding 136" descr="Afbeelding met Lettertype, Graphics, logo, Elektrisch blauw&#10;&#10;Automatisch gegenereerde beschrijving">
              <a:extLst>
                <a:ext uri="{FF2B5EF4-FFF2-40B4-BE49-F238E27FC236}">
                  <a16:creationId xmlns:a16="http://schemas.microsoft.com/office/drawing/2014/main" id="{4A20F1C0-C447-30F4-5D33-D6F7422D5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4762" b="97619" l="5667" r="99333">
                          <a14:foregroundMark x1="5667" y1="29762" x2="5667" y2="29762"/>
                          <a14:foregroundMark x1="14333" y1="5952" x2="14333" y2="5952"/>
                          <a14:foregroundMark x1="25333" y1="30357" x2="25333" y2="30357"/>
                          <a14:foregroundMark x1="54333" y1="31548" x2="54333" y2="31548"/>
                          <a14:foregroundMark x1="15333" y1="77381" x2="15333" y2="77381"/>
                          <a14:foregroundMark x1="41000" y1="74405" x2="41000" y2="74405"/>
                          <a14:foregroundMark x1="78667" y1="75595" x2="78667" y2="75595"/>
                          <a14:foregroundMark x1="29667" y1="95833" x2="29667" y2="95833"/>
                          <a14:foregroundMark x1="37000" y1="92857" x2="37000" y2="92857"/>
                          <a14:foregroundMark x1="44000" y1="92857" x2="44000" y2="92857"/>
                          <a14:foregroundMark x1="52667" y1="94048" x2="52667" y2="94048"/>
                          <a14:foregroundMark x1="60333" y1="93452" x2="60333" y2="93452"/>
                          <a14:foregroundMark x1="68000" y1="95833" x2="68000" y2="95833"/>
                          <a14:foregroundMark x1="78000" y1="97024" x2="78000" y2="97024"/>
                          <a14:foregroundMark x1="85667" y1="91667" x2="85667" y2="91667"/>
                          <a14:foregroundMark x1="93000" y1="98214" x2="93000" y2="98214"/>
                          <a14:foregroundMark x1="99333" y1="91071" x2="99333" y2="9107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07225" y="1926905"/>
              <a:ext cx="875384" cy="490216"/>
            </a:xfrm>
            <a:prstGeom prst="rect">
              <a:avLst/>
            </a:prstGeom>
          </p:spPr>
        </p:pic>
        <p:pic>
          <p:nvPicPr>
            <p:cNvPr id="138" name="Afbeelding 137" descr="Afbeelding met Lettertype, tekst, Graphics, logo&#10;&#10;Automatisch gegenereerde beschrijving">
              <a:extLst>
                <a:ext uri="{FF2B5EF4-FFF2-40B4-BE49-F238E27FC236}">
                  <a16:creationId xmlns:a16="http://schemas.microsoft.com/office/drawing/2014/main" id="{F6D0FC76-6637-6D0D-3D37-94B470416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9916" b="89934" l="8750" r="91783">
                          <a14:foregroundMark x1="15317" y1="53625" x2="15317" y2="53625"/>
                          <a14:foregroundMark x1="19200" y1="51468" x2="19200" y2="51468"/>
                          <a14:foregroundMark x1="8750" y1="41402" x2="8750" y2="41402"/>
                          <a14:foregroundMark x1="31600" y1="49700" x2="31600" y2="49700"/>
                          <a14:foregroundMark x1="35733" y1="53625" x2="35733" y2="53625"/>
                          <a14:foregroundMark x1="43750" y1="48832" x2="43750" y2="48832"/>
                          <a14:foregroundMark x1="49817" y1="46225" x2="49817" y2="46225"/>
                          <a14:foregroundMark x1="49817" y1="74596" x2="49817" y2="74596"/>
                          <a14:foregroundMark x1="57600" y1="66297" x2="57600" y2="66297"/>
                          <a14:foregroundMark x1="54200" y1="23936" x2="54200" y2="23936"/>
                          <a14:foregroundMark x1="61983" y1="28730" x2="61983" y2="28730"/>
                          <a14:foregroundMark x1="58083" y1="49281" x2="58083" y2="49281"/>
                          <a14:foregroundMark x1="61983" y1="48832" x2="61983" y2="48832"/>
                          <a14:foregroundMark x1="75583" y1="50150" x2="75583" y2="50150"/>
                          <a14:foregroundMark x1="78500" y1="47094" x2="78500" y2="47094"/>
                          <a14:foregroundMark x1="86517" y1="51468" x2="86517" y2="51468"/>
                          <a14:foregroundMark x1="91500" y1="47693" x2="91500" y2="47693"/>
                          <a14:foregroundMark x1="91783" y1="47693" x2="91783" y2="47693"/>
                          <a14:foregroundMark x1="91600" y1="46375" x2="91600" y2="46375"/>
                          <a14:foregroundMark x1="41100" y1="69802" x2="41100" y2="69802"/>
                          <a14:foregroundMark x1="91683" y1="46225" x2="91683" y2="46225"/>
                          <a14:backgroundMark x1="9233" y1="8209" x2="9233" y2="8209"/>
                          <a14:backgroundMark x1="5350" y1="8209" x2="25283" y2="18244"/>
                          <a14:backgroundMark x1="25283" y1="18244" x2="25283" y2="18244"/>
                          <a14:backgroundMark x1="26983" y1="17825" x2="26983" y2="17825"/>
                          <a14:backgroundMark x1="26983" y1="17825" x2="26983" y2="17825"/>
                          <a14:backgroundMark x1="30383" y1="12133" x2="10450" y2="9077"/>
                          <a14:backgroundMark x1="10450" y1="9077" x2="77767" y2="10395"/>
                          <a14:backgroundMark x1="40583" y1="13451" x2="40583" y2="13451"/>
                          <a14:backgroundMark x1="91683" y1="46525" x2="91683" y2="46525"/>
                          <a14:backgroundMark x1="91600" y1="46225" x2="91600" y2="462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51036" y="1615177"/>
              <a:ext cx="1210370" cy="673369"/>
            </a:xfrm>
            <a:prstGeom prst="rect">
              <a:avLst/>
            </a:prstGeom>
          </p:spPr>
        </p:pic>
        <p:pic>
          <p:nvPicPr>
            <p:cNvPr id="139" name="Afbeelding 138" descr="Afbeelding met Lettertype, Graphics, logo, symbool&#10;&#10;Automatisch gegenereerde beschrijving">
              <a:extLst>
                <a:ext uri="{FF2B5EF4-FFF2-40B4-BE49-F238E27FC236}">
                  <a16:creationId xmlns:a16="http://schemas.microsoft.com/office/drawing/2014/main" id="{0D0038D3-F202-15DA-ACE2-E10A34757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10000" b="90000" l="4778" r="97444">
                          <a14:foregroundMark x1="18889" y1="31000" x2="18889" y2="31000"/>
                          <a14:foregroundMark x1="18667" y1="25800" x2="18667" y2="25800"/>
                          <a14:foregroundMark x1="19556" y1="32000" x2="19556" y2="32000"/>
                          <a14:foregroundMark x1="9111" y1="37800" x2="9111" y2="37800"/>
                          <a14:foregroundMark x1="38111" y1="40400" x2="38111" y2="40400"/>
                          <a14:foregroundMark x1="41333" y1="43000" x2="41333" y2="43000"/>
                          <a14:foregroundMark x1="4778" y1="54600" x2="4778" y2="54600"/>
                          <a14:foregroundMark x1="5111" y1="65000" x2="5111" y2="65000"/>
                          <a14:foregroundMark x1="40778" y1="62400" x2="40778" y2="62400"/>
                          <a14:foregroundMark x1="43889" y1="66000" x2="43889" y2="66000"/>
                          <a14:foregroundMark x1="56222" y1="64800" x2="56222" y2="64800"/>
                          <a14:foregroundMark x1="58556" y1="66400" x2="58556" y2="66400"/>
                          <a14:foregroundMark x1="67000" y1="65800" x2="67000" y2="65800"/>
                          <a14:foregroundMark x1="73444" y1="62200" x2="73444" y2="62200"/>
                          <a14:foregroundMark x1="81444" y1="65400" x2="81444" y2="65400"/>
                          <a14:foregroundMark x1="85111" y1="63600" x2="85111" y2="63600"/>
                          <a14:foregroundMark x1="92333" y1="64000" x2="92333" y2="64000"/>
                          <a14:foregroundMark x1="97000" y1="65200" x2="97000" y2="65200"/>
                          <a14:foregroundMark x1="97444" y1="48200" x2="97444" y2="48200"/>
                          <a14:foregroundMark x1="86444" y1="46600" x2="86444" y2="46600"/>
                          <a14:foregroundMark x1="79000" y1="46800" x2="79000" y2="46800"/>
                          <a14:foregroundMark x1="72222" y1="48000" x2="72222" y2="48000"/>
                          <a14:foregroundMark x1="69444" y1="41000" x2="69444" y2="41000"/>
                          <a14:foregroundMark x1="56889" y1="45800" x2="56889" y2="45800"/>
                          <a14:foregroundMark x1="53556" y1="46400" x2="53556" y2="46400"/>
                          <a14:foregroundMark x1="37889" y1="33400" x2="37889" y2="33400"/>
                          <a14:backgroundMark x1="14222" y1="7800" x2="59556" y2="11000"/>
                          <a14:backgroundMark x1="31778" y1="11000" x2="49889" y2="11800"/>
                          <a14:backgroundMark x1="49889" y1="11800" x2="55333" y2="21800"/>
                          <a14:backgroundMark x1="55333" y1="21800" x2="63778" y2="22600"/>
                          <a14:backgroundMark x1="14556" y1="87800" x2="44000" y2="87200"/>
                          <a14:backgroundMark x1="44000" y1="87200" x2="87333" y2="88600"/>
                          <a14:backgroundMark x1="8000" y1="15600" x2="63222" y2="10000"/>
                          <a14:backgroundMark x1="63222" y1="10000" x2="41111" y2="12000"/>
                          <a14:backgroundMark x1="41111" y1="12000" x2="62667" y2="14400"/>
                          <a14:backgroundMark x1="62667" y1="14400" x2="78000" y2="13000"/>
                          <a14:backgroundMark x1="78000" y1="13000" x2="50667" y2="20000"/>
                          <a14:backgroundMark x1="50667" y1="20000" x2="85333" y2="19400"/>
                          <a14:backgroundMark x1="85333" y1="19400" x2="65111" y2="174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63267" y="2245371"/>
              <a:ext cx="1160415" cy="644676"/>
            </a:xfrm>
            <a:prstGeom prst="rect">
              <a:avLst/>
            </a:prstGeom>
          </p:spPr>
        </p:pic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4F29294A-15FC-BB65-515C-E2A87C6B6B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0204449" y="1879600"/>
              <a:ext cx="764965" cy="757238"/>
            </a:xfrm>
            <a:prstGeom prst="rect">
              <a:avLst/>
            </a:prstGeom>
          </p:spPr>
        </p:pic>
        <p:pic>
          <p:nvPicPr>
            <p:cNvPr id="141" name="Afbeelding 140" descr="Afbeelding met tekst, Lettertype, logo, Graphics&#10;&#10;Automatisch gegenereerde beschrijving">
              <a:extLst>
                <a:ext uri="{FF2B5EF4-FFF2-40B4-BE49-F238E27FC236}">
                  <a16:creationId xmlns:a16="http://schemas.microsoft.com/office/drawing/2014/main" id="{E68EED03-9F97-C888-2C0F-5DCD563E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10000" b="90000" l="3250" r="96083">
                          <a14:foregroundMark x1="13250" y1="21746" x2="13250" y2="21746"/>
                          <a14:foregroundMark x1="11167" y1="20635" x2="11750" y2="21111"/>
                          <a14:foregroundMark x1="12167" y1="21270" x2="12167" y2="21587"/>
                          <a14:foregroundMark x1="12417" y1="18889" x2="12417" y2="18889"/>
                          <a14:foregroundMark x1="13333" y1="18730" x2="13333" y2="18730"/>
                          <a14:foregroundMark x1="14333" y1="18413" x2="11167" y2="21111"/>
                          <a14:foregroundMark x1="18000" y1="19206" x2="19167" y2="17460"/>
                          <a14:foregroundMark x1="24917" y1="19841" x2="25583" y2="17619"/>
                          <a14:foregroundMark x1="7833" y1="30635" x2="6167" y2="34444"/>
                          <a14:foregroundMark x1="4750" y1="36667" x2="3333" y2="36508"/>
                          <a14:foregroundMark x1="6167" y1="50159" x2="5583" y2="52540"/>
                          <a14:foregroundMark x1="11167" y1="65238" x2="11750" y2="69524"/>
                          <a14:foregroundMark x1="18917" y1="71587" x2="21000" y2="74921"/>
                          <a14:foregroundMark x1="30333" y1="75079" x2="29833" y2="72381"/>
                          <a14:foregroundMark x1="25167" y1="49683" x2="25167" y2="49683"/>
                          <a14:foregroundMark x1="51750" y1="36667" x2="51750" y2="36667"/>
                          <a14:foregroundMark x1="59000" y1="36508" x2="59000" y2="36508"/>
                          <a14:foregroundMark x1="61500" y1="36825" x2="61500" y2="36825"/>
                          <a14:foregroundMark x1="63833" y1="36508" x2="63833" y2="36508"/>
                          <a14:foregroundMark x1="65333" y1="36349" x2="65333" y2="36349"/>
                          <a14:foregroundMark x1="62250" y1="35873" x2="62250" y2="35873"/>
                          <a14:foregroundMark x1="67667" y1="36667" x2="67667" y2="36667"/>
                          <a14:foregroundMark x1="70583" y1="35873" x2="70583" y2="35873"/>
                          <a14:foregroundMark x1="70500" y1="33492" x2="70500" y2="33492"/>
                          <a14:foregroundMark x1="71500" y1="35873" x2="71500" y2="35873"/>
                          <a14:foregroundMark x1="74167" y1="36349" x2="74167" y2="36349"/>
                          <a14:foregroundMark x1="74417" y1="33333" x2="74417" y2="33333"/>
                          <a14:foregroundMark x1="75333" y1="36825" x2="75333" y2="36825"/>
                          <a14:foregroundMark x1="78083" y1="36984" x2="78083" y2="36984"/>
                          <a14:foregroundMark x1="60417" y1="47302" x2="60417" y2="47302"/>
                          <a14:foregroundMark x1="61667" y1="46190" x2="61667" y2="46190"/>
                          <a14:foregroundMark x1="64083" y1="46349" x2="64083" y2="46349"/>
                          <a14:foregroundMark x1="67917" y1="45714" x2="67917" y2="45714"/>
                          <a14:foregroundMark x1="69000" y1="45873" x2="69000" y2="45873"/>
                          <a14:foregroundMark x1="71833" y1="45714" x2="71833" y2="45714"/>
                          <a14:foregroundMark x1="74333" y1="44921" x2="74333" y2="44921"/>
                          <a14:foregroundMark x1="74333" y1="42222" x2="74333" y2="42222"/>
                          <a14:foregroundMark x1="75333" y1="45397" x2="75333" y2="45397"/>
                          <a14:foregroundMark x1="79083" y1="45397" x2="79083" y2="45397"/>
                          <a14:foregroundMark x1="80250" y1="45397" x2="80250" y2="45397"/>
                          <a14:foregroundMark x1="82833" y1="44762" x2="82833" y2="44762"/>
                          <a14:foregroundMark x1="84667" y1="45238" x2="84667" y2="45238"/>
                          <a14:foregroundMark x1="87167" y1="46032" x2="87167" y2="46032"/>
                          <a14:foregroundMark x1="90083" y1="46190" x2="90083" y2="46190"/>
                          <a14:foregroundMark x1="91833" y1="46349" x2="91833" y2="46349"/>
                          <a14:foregroundMark x1="94167" y1="46032" x2="94167" y2="46032"/>
                          <a14:foregroundMark x1="96083" y1="46190" x2="96083" y2="46190"/>
                          <a14:foregroundMark x1="60417" y1="54127" x2="60417" y2="54127"/>
                          <a14:foregroundMark x1="62833" y1="53333" x2="62833" y2="53333"/>
                          <a14:foregroundMark x1="63917" y1="53651" x2="63917" y2="53651"/>
                          <a14:foregroundMark x1="66583" y1="54127" x2="66583" y2="54127"/>
                          <a14:foregroundMark x1="69083" y1="53492" x2="69083" y2="53492"/>
                          <a14:foregroundMark x1="70750" y1="53175" x2="70750" y2="53175"/>
                          <a14:foregroundMark x1="73250" y1="54444" x2="73250" y2="54444"/>
                          <a14:foregroundMark x1="74500" y1="53333" x2="74500" y2="53333"/>
                          <a14:foregroundMark x1="76833" y1="53333" x2="76833" y2="53333"/>
                          <a14:backgroundMark x1="28833" y1="15714" x2="28833" y2="1571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00976" y="2774340"/>
              <a:ext cx="1160415" cy="609218"/>
            </a:xfrm>
            <a:prstGeom prst="rect">
              <a:avLst/>
            </a:prstGeom>
          </p:spPr>
        </p:pic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996EA201-723F-1F4A-1CDC-21D454F50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4102" b="-54102"/>
            <a:stretch>
              <a:fillRect/>
            </a:stretch>
          </p:blipFill>
          <p:spPr>
            <a:xfrm>
              <a:off x="8069661" y="2863169"/>
              <a:ext cx="970199" cy="543001"/>
            </a:xfrm>
            <a:prstGeom prst="rect">
              <a:avLst/>
            </a:prstGeom>
          </p:spPr>
        </p:pic>
      </p:grp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826E771-B2AC-4603-24D9-3EC2DA432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F2-115D-49F5-9D08-302954C29731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3E0D039-066F-6C82-A4FF-255BF79F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8FA007-99ED-D3D0-E81E-EEE76E45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541B652B-725B-03B4-1A3D-0BFDEAF4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5306BD79-E832-E7F4-79D7-212ABF91D5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56106" cy="284693"/>
          </a:xfrm>
        </p:spPr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6" name="Oval 4">
            <a:extLst>
              <a:ext uri="{FF2B5EF4-FFF2-40B4-BE49-F238E27FC236}">
                <a16:creationId xmlns:a16="http://schemas.microsoft.com/office/drawing/2014/main" id="{588967A3-10A9-65D8-1283-4F487B5EE568}"/>
              </a:ext>
            </a:extLst>
          </p:cNvPr>
          <p:cNvSpPr/>
          <p:nvPr/>
        </p:nvSpPr>
        <p:spPr>
          <a:xfrm>
            <a:off x="5291677" y="2626264"/>
            <a:ext cx="1605472" cy="16054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bg2"/>
                </a:solidFill>
                <a:latin typeface="+mj-lt"/>
              </a:rPr>
              <a:t>Z-CERT</a:t>
            </a:r>
          </a:p>
        </p:txBody>
      </p:sp>
      <p:sp>
        <p:nvSpPr>
          <p:cNvPr id="143" name="Tijdelijke aanduiding voor tekst 6">
            <a:extLst>
              <a:ext uri="{FF2B5EF4-FFF2-40B4-BE49-F238E27FC236}">
                <a16:creationId xmlns:a16="http://schemas.microsoft.com/office/drawing/2014/main" id="{9327C389-0A9E-D1DA-FB98-9CA356FDB63D}"/>
              </a:ext>
            </a:extLst>
          </p:cNvPr>
          <p:cNvSpPr txBox="1">
            <a:spLocks/>
          </p:cNvSpPr>
          <p:nvPr/>
        </p:nvSpPr>
        <p:spPr>
          <a:xfrm>
            <a:off x="4946116" y="6212983"/>
            <a:ext cx="6367932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solidFill>
                  <a:schemeClr val="bg1"/>
                </a:solidFill>
              </a:rPr>
              <a:t>Disclaimer: aan de afbeelding kunnen geen rechten worden ontleend. De afbeelding geeft het speelveld weer waarin Z-CERT zich begeeft. Z-CERT heeft niet de intentie een compleet beeld te geven of het beeld te scheppen dat Z-CERT een (contractuele) samenwerking met genoemde partijen heeft.</a:t>
            </a:r>
          </a:p>
        </p:txBody>
      </p:sp>
    </p:spTree>
    <p:extLst>
      <p:ext uri="{BB962C8B-B14F-4D97-AF65-F5344CB8AC3E}">
        <p14:creationId xmlns:p14="http://schemas.microsoft.com/office/powerpoint/2010/main" val="63017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033D2-76EF-0796-0871-9092C1A60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20AAD63-40D3-71C9-BA6B-5C9A33C9F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F2-115D-49F5-9D08-302954C29731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AD250B-AF69-04C6-6D39-E014CFAA8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04E13B-AE14-F82C-91F1-E4A91F39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D23AC83A-886F-28FB-FD64-1CEEC79F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283E3EF-C7D5-819F-86BD-FCB06F2A8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56106" cy="284693"/>
          </a:xfrm>
        </p:spPr>
        <p:txBody>
          <a:bodyPr/>
          <a:lstStyle/>
          <a:p>
            <a:r>
              <a:rPr lang="nl-NL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B470B4-6436-BF58-7B55-0662B0E2D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113" y="402874"/>
            <a:ext cx="9040649" cy="580890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44A225-73A1-D0A9-8E4A-857963359A26}"/>
              </a:ext>
            </a:extLst>
          </p:cNvPr>
          <p:cNvCxnSpPr/>
          <p:nvPr/>
        </p:nvCxnSpPr>
        <p:spPr>
          <a:xfrm flipH="1">
            <a:off x="7462350" y="1221631"/>
            <a:ext cx="1189703" cy="1558700"/>
          </a:xfrm>
          <a:prstGeom prst="straightConnector1">
            <a:avLst/>
          </a:prstGeom>
          <a:ln w="73025" cap="rnd">
            <a:solidFill>
              <a:srgbClr val="C00000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67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444F-DA01-08FC-081D-7E694F7C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59C54E8-6FBC-4320-2CE8-37CB3A9AF0FE}"/>
              </a:ext>
            </a:extLst>
          </p:cNvPr>
          <p:cNvSpPr/>
          <p:nvPr/>
        </p:nvSpPr>
        <p:spPr>
          <a:xfrm>
            <a:off x="6425401" y="2847634"/>
            <a:ext cx="5034117" cy="17796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US" sz="16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7D54BB-BA31-5B1F-F8A2-5DDB1F857EC6}"/>
              </a:ext>
            </a:extLst>
          </p:cNvPr>
          <p:cNvSpPr/>
          <p:nvPr/>
        </p:nvSpPr>
        <p:spPr>
          <a:xfrm>
            <a:off x="825907" y="2856590"/>
            <a:ext cx="5034117" cy="17796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US" sz="1600" err="1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3C6B76D-C860-3860-89CA-C4570D5BB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A4EA0C-4A09-45BE-EC1A-B7B01299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1477ACD5-6FB8-8FE4-4A54-8679EB83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Cyberincidenten in de zorgketen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9864ADFF-0548-0216-F296-1CCBB27CCE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2877391" cy="284693"/>
          </a:xfrm>
        </p:spPr>
        <p:txBody>
          <a:bodyPr/>
          <a:lstStyle/>
          <a:p>
            <a:r>
              <a:rPr lang="nl-NL"/>
              <a:t>Leveranciersmanagement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4C6345-EFCA-2EAC-FD51-A330357B7E74}"/>
              </a:ext>
            </a:extLst>
          </p:cNvPr>
          <p:cNvSpPr txBox="1"/>
          <p:nvPr/>
        </p:nvSpPr>
        <p:spPr>
          <a:xfrm>
            <a:off x="4149680" y="52676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Zijn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er al lessen </a:t>
            </a:r>
            <a:r>
              <a:rPr lang="en-US" dirty="0" err="1">
                <a:solidFill>
                  <a:schemeClr val="bg1"/>
                </a:solidFill>
                <a:latin typeface="+mj-lt"/>
              </a:rPr>
              <a:t>te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j-lt"/>
              </a:rPr>
              <a:t>trekken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FA77A6E-1BBC-4683-AA3A-6AEEB1E069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2105" y="2850516"/>
            <a:ext cx="3921985" cy="166856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3ADD9CE-B1D7-E70C-E084-0E5BFDA875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2743" y="3234166"/>
            <a:ext cx="3648842" cy="10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1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B87F0-72AA-10EF-DF6F-E32174057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BE162D4-5AFB-FA1D-A189-5A984555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BD5090A-39FB-597C-6F83-B65C476D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738859" y="4098441"/>
            <a:ext cx="2952000" cy="108779"/>
          </a:xfrm>
        </p:spPr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B94F82C-F0F0-15AE-037B-F3531237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66403F79-6314-2A32-E352-DA59E6168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15 augustus 2026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899A0C8F-963B-4964-AA90-333BB525B2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4004301" cy="284693"/>
          </a:xfrm>
        </p:spPr>
        <p:txBody>
          <a:bodyPr/>
          <a:lstStyle/>
          <a:p>
            <a:r>
              <a:rPr lang="nl-NL"/>
              <a:t>Cyberbeveiligingswet + </a:t>
            </a:r>
            <a:r>
              <a:rPr lang="nl-NL" err="1"/>
              <a:t>MinRegZorg</a:t>
            </a:r>
            <a:endParaRPr lang="nl-NL"/>
          </a:p>
        </p:txBody>
      </p:sp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11B601D2-A92F-FC9A-FEF3-821640C026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336" y="2536724"/>
            <a:ext cx="631720" cy="631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849436-3D6A-4F7B-5D58-241358002270}"/>
              </a:ext>
            </a:extLst>
          </p:cNvPr>
          <p:cNvSpPr txBox="1"/>
          <p:nvPr/>
        </p:nvSpPr>
        <p:spPr>
          <a:xfrm>
            <a:off x="1199534" y="2733369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Registratieplicht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Graphic 9" descr="Checkbox Checked with solid fill">
            <a:extLst>
              <a:ext uri="{FF2B5EF4-FFF2-40B4-BE49-F238E27FC236}">
                <a16:creationId xmlns:a16="http://schemas.microsoft.com/office/drawing/2014/main" id="{8F7641DF-CBC5-3E40-06BF-ED91F5B9B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418" y="3003757"/>
            <a:ext cx="639115" cy="6317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899C68-E12B-612A-2756-EFF06367E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84" y="3465942"/>
            <a:ext cx="640135" cy="6340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0D47D4-08DD-A053-7634-1559934FB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86" y="3928056"/>
            <a:ext cx="640135" cy="6340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291E25-C4BA-2B4D-1A44-780A8E9FC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86" y="4390172"/>
            <a:ext cx="640135" cy="6340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9751549-5C4B-2544-43F8-D443D2D3405F}"/>
              </a:ext>
            </a:extLst>
          </p:cNvPr>
          <p:cNvSpPr txBox="1"/>
          <p:nvPr/>
        </p:nvSpPr>
        <p:spPr>
          <a:xfrm>
            <a:off x="1194618" y="321023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Zorgplicht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2C331F-5851-4395-6826-B13E856192A2}"/>
              </a:ext>
            </a:extLst>
          </p:cNvPr>
          <p:cNvSpPr txBox="1"/>
          <p:nvPr/>
        </p:nvSpPr>
        <p:spPr>
          <a:xfrm>
            <a:off x="1194618" y="3682183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Meldplicht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F52F3A-ED42-D31A-793D-2D8F64EADDFE}"/>
              </a:ext>
            </a:extLst>
          </p:cNvPr>
          <p:cNvSpPr txBox="1"/>
          <p:nvPr/>
        </p:nvSpPr>
        <p:spPr>
          <a:xfrm>
            <a:off x="1189704" y="414921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Aansprakelijkheid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5C6E5E-B4F1-8BC7-5E19-BFC0642D774E}"/>
              </a:ext>
            </a:extLst>
          </p:cNvPr>
          <p:cNvSpPr txBox="1"/>
          <p:nvPr/>
        </p:nvSpPr>
        <p:spPr>
          <a:xfrm>
            <a:off x="1189700" y="460150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+mj-lt"/>
              </a:rPr>
              <a:t>Training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7D2A546-A2AD-6A25-276A-660F2CCE7272}"/>
              </a:ext>
            </a:extLst>
          </p:cNvPr>
          <p:cNvSpPr/>
          <p:nvPr/>
        </p:nvSpPr>
        <p:spPr>
          <a:xfrm>
            <a:off x="3087329" y="3168445"/>
            <a:ext cx="914400" cy="26055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US" sz="1600" err="1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B26E44E-A8B6-D2A6-F8F5-9EC653201DC4}"/>
              </a:ext>
            </a:extLst>
          </p:cNvPr>
          <p:cNvSpPr/>
          <p:nvPr/>
        </p:nvSpPr>
        <p:spPr>
          <a:xfrm>
            <a:off x="3569110" y="3635477"/>
            <a:ext cx="1120877" cy="29257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US" sz="1600" err="1"/>
          </a:p>
        </p:txBody>
      </p:sp>
      <p:sp>
        <p:nvSpPr>
          <p:cNvPr id="33" name="Arrow: Striped Right 32">
            <a:extLst>
              <a:ext uri="{FF2B5EF4-FFF2-40B4-BE49-F238E27FC236}">
                <a16:creationId xmlns:a16="http://schemas.microsoft.com/office/drawing/2014/main" id="{64C0ED32-A31A-742F-49B1-9164827FB9C8}"/>
              </a:ext>
            </a:extLst>
          </p:cNvPr>
          <p:cNvSpPr/>
          <p:nvPr/>
        </p:nvSpPr>
        <p:spPr>
          <a:xfrm>
            <a:off x="4503174" y="3854245"/>
            <a:ext cx="560439" cy="742338"/>
          </a:xfrm>
          <a:prstGeom prst="strip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US" sz="1600" err="1"/>
          </a:p>
        </p:txBody>
      </p:sp>
      <p:sp>
        <p:nvSpPr>
          <p:cNvPr id="36" name="Double Brace 35">
            <a:extLst>
              <a:ext uri="{FF2B5EF4-FFF2-40B4-BE49-F238E27FC236}">
                <a16:creationId xmlns:a16="http://schemas.microsoft.com/office/drawing/2014/main" id="{5BB333A1-F2A6-CBBF-179C-DEA3C2175D09}"/>
              </a:ext>
            </a:extLst>
          </p:cNvPr>
          <p:cNvSpPr/>
          <p:nvPr/>
        </p:nvSpPr>
        <p:spPr>
          <a:xfrm>
            <a:off x="4296697" y="2676830"/>
            <a:ext cx="1120877" cy="2386785"/>
          </a:xfrm>
          <a:prstGeom prst="bracePair">
            <a:avLst/>
          </a:prstGeom>
          <a:ln w="127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1DC5B4AD-120D-AC5F-63CF-CCEF2D731EC5}"/>
              </a:ext>
            </a:extLst>
          </p:cNvPr>
          <p:cNvSpPr/>
          <p:nvPr/>
        </p:nvSpPr>
        <p:spPr>
          <a:xfrm>
            <a:off x="3067667" y="2526892"/>
            <a:ext cx="742338" cy="2487487"/>
          </a:xfrm>
          <a:prstGeom prst="rightBrace">
            <a:avLst/>
          </a:prstGeom>
          <a:ln w="12700" cap="rnd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92144CA-C032-5795-FF1B-E642F77B73D3}"/>
              </a:ext>
            </a:extLst>
          </p:cNvPr>
          <p:cNvSpPr txBox="1"/>
          <p:nvPr/>
        </p:nvSpPr>
        <p:spPr>
          <a:xfrm>
            <a:off x="3977154" y="315124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Risicobeoordeling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+mj-lt"/>
              </a:rPr>
              <a:t>+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Passende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j-lt"/>
              </a:rPr>
              <a:t>maatregelen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E862A3-A67C-8FB3-49B6-20E733C661E5}"/>
              </a:ext>
            </a:extLst>
          </p:cNvPr>
          <p:cNvSpPr txBox="1"/>
          <p:nvPr/>
        </p:nvSpPr>
        <p:spPr>
          <a:xfrm>
            <a:off x="6094413" y="4730171"/>
            <a:ext cx="6164824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>
              <a:solidFill>
                <a:schemeClr val="bg1"/>
              </a:solidFill>
            </a:endParaRPr>
          </a:p>
          <a:p>
            <a:r>
              <a:rPr lang="nl-NL" sz="1400" dirty="0">
                <a:solidFill>
                  <a:schemeClr val="bg1"/>
                </a:solidFill>
                <a:latin typeface="+mj-lt"/>
              </a:rPr>
              <a:t>Art. 21 lid 3d</a:t>
            </a:r>
          </a:p>
          <a:p>
            <a:r>
              <a:rPr lang="nl-NL" sz="1400" dirty="0">
                <a:solidFill>
                  <a:schemeClr val="bg1"/>
                </a:solidFill>
                <a:latin typeface="+mj-lt"/>
              </a:rPr>
              <a:t>de beveiliging van de toeleveringsketen, met inbegrip van beveiligings-gerelateerde aspecten met betrekking tot de relaties tussen de entiteit en haar rechtstreekse leveranciers of dienstverleners;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E892F87-61E0-F4B2-FEC4-BDA274D10AAC}"/>
              </a:ext>
            </a:extLst>
          </p:cNvPr>
          <p:cNvSpPr txBox="1"/>
          <p:nvPr/>
        </p:nvSpPr>
        <p:spPr>
          <a:xfrm>
            <a:off x="9674964" y="270387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latin typeface="+mj-lt"/>
              </a:rPr>
              <a:t>NEN7510-2:2024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>
                <a:solidFill>
                  <a:schemeClr val="bg1"/>
                </a:solidFill>
                <a:latin typeface="+mj-lt"/>
              </a:rPr>
              <a:t>Beheersmaatregelen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973BD9-2D07-7C36-39BF-48325194FF67}"/>
              </a:ext>
            </a:extLst>
          </p:cNvPr>
          <p:cNvCxnSpPr/>
          <p:nvPr/>
        </p:nvCxnSpPr>
        <p:spPr>
          <a:xfrm>
            <a:off x="2337116" y="3437636"/>
            <a:ext cx="3584864" cy="1715656"/>
          </a:xfrm>
          <a:prstGeom prst="straightConnector1">
            <a:avLst/>
          </a:prstGeom>
          <a:ln w="73025" cap="rnd">
            <a:solidFill>
              <a:srgbClr val="C00000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50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492F1-7889-F08C-2F44-6845F0FA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32A4976-360A-E764-D5A3-80B923BE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480ACF9-8BED-D1F4-CF9B-2506168F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6AD1F807-60F5-0315-FF5B-6CFEACD0D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 het kort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430A3867-017A-2A96-F072-071AC4D97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2877391" cy="284693"/>
          </a:xfrm>
        </p:spPr>
        <p:txBody>
          <a:bodyPr/>
          <a:lstStyle/>
          <a:p>
            <a:r>
              <a:rPr lang="nl-NL"/>
              <a:t>Leveranciersmanagement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1EED4-7BBE-5E39-CA90-C96EABF42F54}"/>
              </a:ext>
            </a:extLst>
          </p:cNvPr>
          <p:cNvSpPr txBox="1"/>
          <p:nvPr/>
        </p:nvSpPr>
        <p:spPr>
          <a:xfrm>
            <a:off x="526022" y="2275769"/>
            <a:ext cx="61648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  <a:latin typeface="+mj-lt"/>
              </a:rPr>
              <a:t>Leveranciersmanagement is het proces van selecteren, contracteren, monitoren en optimaliseren van de prestaties van leveranciers om de waardeketen van een organisatie te verbeteren (NEVI).</a:t>
            </a: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  <a:p>
            <a:r>
              <a:rPr lang="nl-NL" dirty="0">
                <a:solidFill>
                  <a:schemeClr val="bg1"/>
                </a:solidFill>
                <a:latin typeface="+mj-lt"/>
              </a:rPr>
              <a:t>Leveranciersrisicomanagement omvat vaak 4 fasen: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58E2F2-BCC8-96B2-D7F1-35C91D896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0024" y="1316619"/>
            <a:ext cx="4388751" cy="502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5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D1862-CCFE-E82E-E333-BB95760D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97F1DEF-21F1-64F7-F232-BC443498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5B7D4F-6C6D-92C8-9E36-5C891FB4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3511CFC-4595-ACF0-7797-2173B44A6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 het kort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A32686C9-19C5-AA9C-93B5-37DE40E415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2877391" cy="284693"/>
          </a:xfrm>
        </p:spPr>
        <p:txBody>
          <a:bodyPr/>
          <a:lstStyle/>
          <a:p>
            <a:r>
              <a:rPr lang="nl-NL"/>
              <a:t>Leveranciersmanagement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B4602-5CFF-BFDF-49C9-6D156E982B28}"/>
              </a:ext>
            </a:extLst>
          </p:cNvPr>
          <p:cNvSpPr txBox="1"/>
          <p:nvPr/>
        </p:nvSpPr>
        <p:spPr>
          <a:xfrm>
            <a:off x="634176" y="3407331"/>
            <a:ext cx="88645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  <a:latin typeface="+mj-lt"/>
              </a:rPr>
              <a:t>Certificering </a:t>
            </a:r>
          </a:p>
          <a:p>
            <a:endParaRPr lang="nl-NL" dirty="0">
              <a:solidFill>
                <a:schemeClr val="bg1"/>
              </a:solidFill>
              <a:latin typeface="+mj-lt"/>
            </a:endParaRPr>
          </a:p>
          <a:p>
            <a:r>
              <a:rPr lang="nl-NL" dirty="0">
                <a:solidFill>
                  <a:schemeClr val="bg1"/>
                </a:solidFill>
                <a:latin typeface="+mj-lt"/>
              </a:rPr>
              <a:t>Een certificaat doet een uitspraak over de opzet en het bestaan van maatregelen. </a:t>
            </a:r>
          </a:p>
          <a:p>
            <a:r>
              <a:rPr lang="nl-NL" dirty="0">
                <a:solidFill>
                  <a:schemeClr val="bg1"/>
                </a:solidFill>
                <a:latin typeface="+mj-lt"/>
              </a:rPr>
              <a:t>Het zegt </a:t>
            </a:r>
            <a:r>
              <a:rPr lang="nl-NL" i="1" dirty="0">
                <a:solidFill>
                  <a:schemeClr val="bg1"/>
                </a:solidFill>
                <a:latin typeface="+mj-lt"/>
              </a:rPr>
              <a:t>niet alles</a:t>
            </a:r>
            <a:r>
              <a:rPr lang="nl-NL" dirty="0">
                <a:solidFill>
                  <a:schemeClr val="bg1"/>
                </a:solidFill>
                <a:latin typeface="+mj-lt"/>
              </a:rPr>
              <a:t> over de effectiviteit (werking) van deze maatregelen!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17ADA-3660-36AD-5A47-D61A46985E7D}"/>
              </a:ext>
            </a:extLst>
          </p:cNvPr>
          <p:cNvSpPr txBox="1"/>
          <p:nvPr/>
        </p:nvSpPr>
        <p:spPr>
          <a:xfrm>
            <a:off x="9724103" y="341179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ISO 27001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NEN7510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SOC2 Type 1 / 2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6043E-3C7E-CD35-4023-D39061DAD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527" y="693093"/>
            <a:ext cx="3258313" cy="325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E7DE0-A5F5-B5AF-51DC-7F3D4DBA7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1594EE9-15C4-CBFA-BF64-957A1299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4DF4C6-661D-2AC0-5836-5A2559733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E2916AF2-4833-DCCB-302E-261591D9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Terugkerende valkuilen (niet limitatief)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1BF499C-83FB-AD31-099E-A844EA3E5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2877391" cy="284693"/>
          </a:xfrm>
        </p:spPr>
        <p:txBody>
          <a:bodyPr/>
          <a:lstStyle/>
          <a:p>
            <a:r>
              <a:rPr lang="nl-NL"/>
              <a:t>Leveranciersmanagement</a:t>
            </a:r>
          </a:p>
        </p:txBody>
      </p:sp>
      <p:grpSp>
        <p:nvGrpSpPr>
          <p:cNvPr id="9" name="Graphic 7" descr="Siren outline">
            <a:extLst>
              <a:ext uri="{FF2B5EF4-FFF2-40B4-BE49-F238E27FC236}">
                <a16:creationId xmlns:a16="http://schemas.microsoft.com/office/drawing/2014/main" id="{7A85CB70-9814-32C5-613C-A0405C34E7A9}"/>
              </a:ext>
            </a:extLst>
          </p:cNvPr>
          <p:cNvGrpSpPr/>
          <p:nvPr/>
        </p:nvGrpSpPr>
        <p:grpSpPr>
          <a:xfrm>
            <a:off x="600365" y="2623370"/>
            <a:ext cx="432022" cy="513120"/>
            <a:chOff x="5772150" y="3105150"/>
            <a:chExt cx="647700" cy="647700"/>
          </a:xfrm>
          <a:solidFill>
            <a:schemeClr val="bg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70CAAD-B30E-D68D-C155-7DAF78FFD4A7}"/>
                </a:ext>
              </a:extLst>
            </p:cNvPr>
            <p:cNvSpPr/>
            <p:nvPr/>
          </p:nvSpPr>
          <p:spPr>
            <a:xfrm rot="-351420">
              <a:off x="6190846" y="3342703"/>
              <a:ext cx="19050" cy="220227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F62DFC-13E7-1346-3C3D-A1776BCAB74C}"/>
                </a:ext>
              </a:extLst>
            </p:cNvPr>
            <p:cNvSpPr/>
            <p:nvPr/>
          </p:nvSpPr>
          <p:spPr>
            <a:xfrm>
              <a:off x="5772150" y="3267074"/>
              <a:ext cx="647700" cy="485775"/>
            </a:xfrm>
            <a:custGeom>
              <a:avLst/>
              <a:gdLst>
                <a:gd name="csX0" fmla="*/ 647700 w 647700"/>
                <a:gd name="csY0" fmla="*/ 419100 h 485775"/>
                <a:gd name="csX1" fmla="*/ 590550 w 647700"/>
                <a:gd name="csY1" fmla="*/ 419100 h 485775"/>
                <a:gd name="csX2" fmla="*/ 590550 w 647700"/>
                <a:gd name="csY2" fmla="*/ 371475 h 485775"/>
                <a:gd name="csX3" fmla="*/ 513464 w 647700"/>
                <a:gd name="csY3" fmla="*/ 371475 h 485775"/>
                <a:gd name="csX4" fmla="*/ 479831 w 647700"/>
                <a:gd name="csY4" fmla="*/ 25803 h 485775"/>
                <a:gd name="csX5" fmla="*/ 451390 w 647700"/>
                <a:gd name="csY5" fmla="*/ 0 h 485775"/>
                <a:gd name="csX6" fmla="*/ 197472 w 647700"/>
                <a:gd name="csY6" fmla="*/ 0 h 485775"/>
                <a:gd name="csX7" fmla="*/ 169040 w 647700"/>
                <a:gd name="csY7" fmla="*/ 25718 h 485775"/>
                <a:gd name="csX8" fmla="*/ 134303 w 647700"/>
                <a:gd name="csY8" fmla="*/ 371475 h 485775"/>
                <a:gd name="csX9" fmla="*/ 57150 w 647700"/>
                <a:gd name="csY9" fmla="*/ 371475 h 485775"/>
                <a:gd name="csX10" fmla="*/ 57150 w 647700"/>
                <a:gd name="csY10" fmla="*/ 419100 h 485775"/>
                <a:gd name="csX11" fmla="*/ 0 w 647700"/>
                <a:gd name="csY11" fmla="*/ 419100 h 485775"/>
                <a:gd name="csX12" fmla="*/ 0 w 647700"/>
                <a:gd name="csY12" fmla="*/ 485775 h 485775"/>
                <a:gd name="csX13" fmla="*/ 647700 w 647700"/>
                <a:gd name="csY13" fmla="*/ 485775 h 485775"/>
                <a:gd name="csX14" fmla="*/ 187995 w 647700"/>
                <a:gd name="csY14" fmla="*/ 27623 h 485775"/>
                <a:gd name="csX15" fmla="*/ 197472 w 647700"/>
                <a:gd name="csY15" fmla="*/ 19050 h 485775"/>
                <a:gd name="csX16" fmla="*/ 451390 w 647700"/>
                <a:gd name="csY16" fmla="*/ 19050 h 485775"/>
                <a:gd name="csX17" fmla="*/ 460915 w 647700"/>
                <a:gd name="csY17" fmla="*/ 27623 h 485775"/>
                <a:gd name="csX18" fmla="*/ 494348 w 647700"/>
                <a:gd name="csY18" fmla="*/ 371475 h 485775"/>
                <a:gd name="csX19" fmla="*/ 153400 w 647700"/>
                <a:gd name="csY19" fmla="*/ 371475 h 485775"/>
                <a:gd name="csX20" fmla="*/ 628650 w 647700"/>
                <a:gd name="csY20" fmla="*/ 466725 h 485775"/>
                <a:gd name="csX21" fmla="*/ 19050 w 647700"/>
                <a:gd name="csY21" fmla="*/ 466725 h 485775"/>
                <a:gd name="csX22" fmla="*/ 19050 w 647700"/>
                <a:gd name="csY22" fmla="*/ 438150 h 485775"/>
                <a:gd name="csX23" fmla="*/ 76200 w 647700"/>
                <a:gd name="csY23" fmla="*/ 438150 h 485775"/>
                <a:gd name="csX24" fmla="*/ 76200 w 647700"/>
                <a:gd name="csY24" fmla="*/ 390525 h 485775"/>
                <a:gd name="csX25" fmla="*/ 571500 w 647700"/>
                <a:gd name="csY25" fmla="*/ 390525 h 485775"/>
                <a:gd name="csX26" fmla="*/ 571500 w 647700"/>
                <a:gd name="csY26" fmla="*/ 438150 h 485775"/>
                <a:gd name="csX27" fmla="*/ 628650 w 647700"/>
                <a:gd name="csY27" fmla="*/ 43815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7700" h="485775">
                  <a:moveTo>
                    <a:pt x="647700" y="419100"/>
                  </a:moveTo>
                  <a:lnTo>
                    <a:pt x="590550" y="419100"/>
                  </a:lnTo>
                  <a:lnTo>
                    <a:pt x="590550" y="371475"/>
                  </a:lnTo>
                  <a:lnTo>
                    <a:pt x="513464" y="371475"/>
                  </a:lnTo>
                  <a:lnTo>
                    <a:pt x="479831" y="25803"/>
                  </a:lnTo>
                  <a:cubicBezTo>
                    <a:pt x="478452" y="11141"/>
                    <a:pt x="466117" y="-49"/>
                    <a:pt x="451390" y="0"/>
                  </a:cubicBezTo>
                  <a:lnTo>
                    <a:pt x="197472" y="0"/>
                  </a:lnTo>
                  <a:cubicBezTo>
                    <a:pt x="182782" y="-40"/>
                    <a:pt x="170469" y="11097"/>
                    <a:pt x="169040" y="25718"/>
                  </a:cubicBezTo>
                  <a:lnTo>
                    <a:pt x="134303" y="371475"/>
                  </a:lnTo>
                  <a:lnTo>
                    <a:pt x="57150" y="371475"/>
                  </a:lnTo>
                  <a:lnTo>
                    <a:pt x="57150" y="419100"/>
                  </a:lnTo>
                  <a:lnTo>
                    <a:pt x="0" y="419100"/>
                  </a:lnTo>
                  <a:lnTo>
                    <a:pt x="0" y="485775"/>
                  </a:lnTo>
                  <a:lnTo>
                    <a:pt x="647700" y="485775"/>
                  </a:lnTo>
                  <a:close/>
                  <a:moveTo>
                    <a:pt x="187995" y="27623"/>
                  </a:moveTo>
                  <a:cubicBezTo>
                    <a:pt x="188485" y="22755"/>
                    <a:pt x="192580" y="19050"/>
                    <a:pt x="197472" y="19050"/>
                  </a:cubicBezTo>
                  <a:lnTo>
                    <a:pt x="451390" y="19050"/>
                  </a:lnTo>
                  <a:cubicBezTo>
                    <a:pt x="456300" y="19025"/>
                    <a:pt x="460424" y="22737"/>
                    <a:pt x="460915" y="27623"/>
                  </a:cubicBezTo>
                  <a:lnTo>
                    <a:pt x="494348" y="371475"/>
                  </a:lnTo>
                  <a:lnTo>
                    <a:pt x="153400" y="371475"/>
                  </a:lnTo>
                  <a:close/>
                  <a:moveTo>
                    <a:pt x="628650" y="466725"/>
                  </a:moveTo>
                  <a:lnTo>
                    <a:pt x="19050" y="466725"/>
                  </a:lnTo>
                  <a:lnTo>
                    <a:pt x="19050" y="438150"/>
                  </a:lnTo>
                  <a:lnTo>
                    <a:pt x="76200" y="438150"/>
                  </a:lnTo>
                  <a:lnTo>
                    <a:pt x="76200" y="390525"/>
                  </a:lnTo>
                  <a:lnTo>
                    <a:pt x="571500" y="390525"/>
                  </a:lnTo>
                  <a:lnTo>
                    <a:pt x="571500" y="438150"/>
                  </a:lnTo>
                  <a:lnTo>
                    <a:pt x="628650" y="438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8ADF62-F78A-D07A-0CC4-821AC61709EC}"/>
                </a:ext>
              </a:extLst>
            </p:cNvPr>
            <p:cNvSpPr/>
            <p:nvPr/>
          </p:nvSpPr>
          <p:spPr>
            <a:xfrm>
              <a:off x="6086475" y="3105150"/>
              <a:ext cx="19050" cy="11430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C4E2DE-B12C-5B9B-7283-1B7F72785B80}"/>
                </a:ext>
              </a:extLst>
            </p:cNvPr>
            <p:cNvSpPr/>
            <p:nvPr/>
          </p:nvSpPr>
          <p:spPr>
            <a:xfrm>
              <a:off x="577215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67D9EE5-5312-6DB1-848A-E1D4E2679996}"/>
                </a:ext>
              </a:extLst>
            </p:cNvPr>
            <p:cNvSpPr/>
            <p:nvPr/>
          </p:nvSpPr>
          <p:spPr>
            <a:xfrm>
              <a:off x="632460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000798-9E0B-4F1F-C905-C017F455FCAA}"/>
                </a:ext>
              </a:extLst>
            </p:cNvPr>
            <p:cNvSpPr/>
            <p:nvPr/>
          </p:nvSpPr>
          <p:spPr>
            <a:xfrm rot="-2700000">
              <a:off x="5857876" y="3146517"/>
              <a:ext cx="19050" cy="107765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434FB06-5F44-898A-6763-174E73B058AB}"/>
                </a:ext>
              </a:extLst>
            </p:cNvPr>
            <p:cNvSpPr/>
            <p:nvPr/>
          </p:nvSpPr>
          <p:spPr>
            <a:xfrm rot="-2700000">
              <a:off x="6270719" y="3190873"/>
              <a:ext cx="107765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4268270-C689-E66D-FC02-558EC6C56326}"/>
              </a:ext>
            </a:extLst>
          </p:cNvPr>
          <p:cNvSpPr txBox="1"/>
          <p:nvPr/>
        </p:nvSpPr>
        <p:spPr>
          <a:xfrm>
            <a:off x="1425677" y="281202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Leverancier werkt met een (of meerdere) onderaannemer(s)</a:t>
            </a:r>
          </a:p>
        </p:txBody>
      </p:sp>
      <p:grpSp>
        <p:nvGrpSpPr>
          <p:cNvPr id="22" name="Graphic 7" descr="Siren outline">
            <a:extLst>
              <a:ext uri="{FF2B5EF4-FFF2-40B4-BE49-F238E27FC236}">
                <a16:creationId xmlns:a16="http://schemas.microsoft.com/office/drawing/2014/main" id="{EF0A6057-4DE2-3D66-9895-8063746316D3}"/>
              </a:ext>
            </a:extLst>
          </p:cNvPr>
          <p:cNvGrpSpPr/>
          <p:nvPr/>
        </p:nvGrpSpPr>
        <p:grpSpPr>
          <a:xfrm>
            <a:off x="595447" y="3444356"/>
            <a:ext cx="442231" cy="493612"/>
            <a:chOff x="5772150" y="3105150"/>
            <a:chExt cx="647700" cy="647700"/>
          </a:xfrm>
          <a:solidFill>
            <a:schemeClr val="bg1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007D8A0-04BB-6F10-12C9-8C6FB9E50F9A}"/>
                </a:ext>
              </a:extLst>
            </p:cNvPr>
            <p:cNvSpPr/>
            <p:nvPr/>
          </p:nvSpPr>
          <p:spPr>
            <a:xfrm rot="-351420">
              <a:off x="6190846" y="3342703"/>
              <a:ext cx="19050" cy="220227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089993F-4CF5-F18B-D278-DAFDE34B7FD5}"/>
                </a:ext>
              </a:extLst>
            </p:cNvPr>
            <p:cNvSpPr/>
            <p:nvPr/>
          </p:nvSpPr>
          <p:spPr>
            <a:xfrm>
              <a:off x="5772150" y="3267074"/>
              <a:ext cx="647700" cy="485775"/>
            </a:xfrm>
            <a:custGeom>
              <a:avLst/>
              <a:gdLst>
                <a:gd name="csX0" fmla="*/ 647700 w 647700"/>
                <a:gd name="csY0" fmla="*/ 419100 h 485775"/>
                <a:gd name="csX1" fmla="*/ 590550 w 647700"/>
                <a:gd name="csY1" fmla="*/ 419100 h 485775"/>
                <a:gd name="csX2" fmla="*/ 590550 w 647700"/>
                <a:gd name="csY2" fmla="*/ 371475 h 485775"/>
                <a:gd name="csX3" fmla="*/ 513464 w 647700"/>
                <a:gd name="csY3" fmla="*/ 371475 h 485775"/>
                <a:gd name="csX4" fmla="*/ 479831 w 647700"/>
                <a:gd name="csY4" fmla="*/ 25803 h 485775"/>
                <a:gd name="csX5" fmla="*/ 451390 w 647700"/>
                <a:gd name="csY5" fmla="*/ 0 h 485775"/>
                <a:gd name="csX6" fmla="*/ 197472 w 647700"/>
                <a:gd name="csY6" fmla="*/ 0 h 485775"/>
                <a:gd name="csX7" fmla="*/ 169040 w 647700"/>
                <a:gd name="csY7" fmla="*/ 25718 h 485775"/>
                <a:gd name="csX8" fmla="*/ 134303 w 647700"/>
                <a:gd name="csY8" fmla="*/ 371475 h 485775"/>
                <a:gd name="csX9" fmla="*/ 57150 w 647700"/>
                <a:gd name="csY9" fmla="*/ 371475 h 485775"/>
                <a:gd name="csX10" fmla="*/ 57150 w 647700"/>
                <a:gd name="csY10" fmla="*/ 419100 h 485775"/>
                <a:gd name="csX11" fmla="*/ 0 w 647700"/>
                <a:gd name="csY11" fmla="*/ 419100 h 485775"/>
                <a:gd name="csX12" fmla="*/ 0 w 647700"/>
                <a:gd name="csY12" fmla="*/ 485775 h 485775"/>
                <a:gd name="csX13" fmla="*/ 647700 w 647700"/>
                <a:gd name="csY13" fmla="*/ 485775 h 485775"/>
                <a:gd name="csX14" fmla="*/ 187995 w 647700"/>
                <a:gd name="csY14" fmla="*/ 27623 h 485775"/>
                <a:gd name="csX15" fmla="*/ 197472 w 647700"/>
                <a:gd name="csY15" fmla="*/ 19050 h 485775"/>
                <a:gd name="csX16" fmla="*/ 451390 w 647700"/>
                <a:gd name="csY16" fmla="*/ 19050 h 485775"/>
                <a:gd name="csX17" fmla="*/ 460915 w 647700"/>
                <a:gd name="csY17" fmla="*/ 27623 h 485775"/>
                <a:gd name="csX18" fmla="*/ 494348 w 647700"/>
                <a:gd name="csY18" fmla="*/ 371475 h 485775"/>
                <a:gd name="csX19" fmla="*/ 153400 w 647700"/>
                <a:gd name="csY19" fmla="*/ 371475 h 485775"/>
                <a:gd name="csX20" fmla="*/ 628650 w 647700"/>
                <a:gd name="csY20" fmla="*/ 466725 h 485775"/>
                <a:gd name="csX21" fmla="*/ 19050 w 647700"/>
                <a:gd name="csY21" fmla="*/ 466725 h 485775"/>
                <a:gd name="csX22" fmla="*/ 19050 w 647700"/>
                <a:gd name="csY22" fmla="*/ 438150 h 485775"/>
                <a:gd name="csX23" fmla="*/ 76200 w 647700"/>
                <a:gd name="csY23" fmla="*/ 438150 h 485775"/>
                <a:gd name="csX24" fmla="*/ 76200 w 647700"/>
                <a:gd name="csY24" fmla="*/ 390525 h 485775"/>
                <a:gd name="csX25" fmla="*/ 571500 w 647700"/>
                <a:gd name="csY25" fmla="*/ 390525 h 485775"/>
                <a:gd name="csX26" fmla="*/ 571500 w 647700"/>
                <a:gd name="csY26" fmla="*/ 438150 h 485775"/>
                <a:gd name="csX27" fmla="*/ 628650 w 647700"/>
                <a:gd name="csY27" fmla="*/ 43815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7700" h="485775">
                  <a:moveTo>
                    <a:pt x="647700" y="419100"/>
                  </a:moveTo>
                  <a:lnTo>
                    <a:pt x="590550" y="419100"/>
                  </a:lnTo>
                  <a:lnTo>
                    <a:pt x="590550" y="371475"/>
                  </a:lnTo>
                  <a:lnTo>
                    <a:pt x="513464" y="371475"/>
                  </a:lnTo>
                  <a:lnTo>
                    <a:pt x="479831" y="25803"/>
                  </a:lnTo>
                  <a:cubicBezTo>
                    <a:pt x="478452" y="11141"/>
                    <a:pt x="466117" y="-49"/>
                    <a:pt x="451390" y="0"/>
                  </a:cubicBezTo>
                  <a:lnTo>
                    <a:pt x="197472" y="0"/>
                  </a:lnTo>
                  <a:cubicBezTo>
                    <a:pt x="182782" y="-40"/>
                    <a:pt x="170469" y="11097"/>
                    <a:pt x="169040" y="25718"/>
                  </a:cubicBezTo>
                  <a:lnTo>
                    <a:pt x="134303" y="371475"/>
                  </a:lnTo>
                  <a:lnTo>
                    <a:pt x="57150" y="371475"/>
                  </a:lnTo>
                  <a:lnTo>
                    <a:pt x="57150" y="419100"/>
                  </a:lnTo>
                  <a:lnTo>
                    <a:pt x="0" y="419100"/>
                  </a:lnTo>
                  <a:lnTo>
                    <a:pt x="0" y="485775"/>
                  </a:lnTo>
                  <a:lnTo>
                    <a:pt x="647700" y="485775"/>
                  </a:lnTo>
                  <a:close/>
                  <a:moveTo>
                    <a:pt x="187995" y="27623"/>
                  </a:moveTo>
                  <a:cubicBezTo>
                    <a:pt x="188485" y="22755"/>
                    <a:pt x="192580" y="19050"/>
                    <a:pt x="197472" y="19050"/>
                  </a:cubicBezTo>
                  <a:lnTo>
                    <a:pt x="451390" y="19050"/>
                  </a:lnTo>
                  <a:cubicBezTo>
                    <a:pt x="456300" y="19025"/>
                    <a:pt x="460424" y="22737"/>
                    <a:pt x="460915" y="27623"/>
                  </a:cubicBezTo>
                  <a:lnTo>
                    <a:pt x="494348" y="371475"/>
                  </a:lnTo>
                  <a:lnTo>
                    <a:pt x="153400" y="371475"/>
                  </a:lnTo>
                  <a:close/>
                  <a:moveTo>
                    <a:pt x="628650" y="466725"/>
                  </a:moveTo>
                  <a:lnTo>
                    <a:pt x="19050" y="466725"/>
                  </a:lnTo>
                  <a:lnTo>
                    <a:pt x="19050" y="438150"/>
                  </a:lnTo>
                  <a:lnTo>
                    <a:pt x="76200" y="438150"/>
                  </a:lnTo>
                  <a:lnTo>
                    <a:pt x="76200" y="390525"/>
                  </a:lnTo>
                  <a:lnTo>
                    <a:pt x="571500" y="390525"/>
                  </a:lnTo>
                  <a:lnTo>
                    <a:pt x="571500" y="438150"/>
                  </a:lnTo>
                  <a:lnTo>
                    <a:pt x="628650" y="438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A292BE4-CB01-00CC-289D-538503E57195}"/>
                </a:ext>
              </a:extLst>
            </p:cNvPr>
            <p:cNvSpPr/>
            <p:nvPr/>
          </p:nvSpPr>
          <p:spPr>
            <a:xfrm>
              <a:off x="6086475" y="3105150"/>
              <a:ext cx="19050" cy="11430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5F2C9C3-B541-17FB-B2CD-9FF83B887716}"/>
                </a:ext>
              </a:extLst>
            </p:cNvPr>
            <p:cNvSpPr/>
            <p:nvPr/>
          </p:nvSpPr>
          <p:spPr>
            <a:xfrm>
              <a:off x="577215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BF2692A-E4E9-BA72-9B47-9C9C7EF58782}"/>
                </a:ext>
              </a:extLst>
            </p:cNvPr>
            <p:cNvSpPr/>
            <p:nvPr/>
          </p:nvSpPr>
          <p:spPr>
            <a:xfrm>
              <a:off x="632460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DA83869-AB96-6B38-C963-41A63801A0A1}"/>
                </a:ext>
              </a:extLst>
            </p:cNvPr>
            <p:cNvSpPr/>
            <p:nvPr/>
          </p:nvSpPr>
          <p:spPr>
            <a:xfrm rot="-2700000">
              <a:off x="5857876" y="3146517"/>
              <a:ext cx="19050" cy="107765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D204475-D068-7454-A1E2-1B9411970E05}"/>
                </a:ext>
              </a:extLst>
            </p:cNvPr>
            <p:cNvSpPr/>
            <p:nvPr/>
          </p:nvSpPr>
          <p:spPr>
            <a:xfrm rot="-2700000">
              <a:off x="6270719" y="3190873"/>
              <a:ext cx="107765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C83F383E-86DE-D920-29B5-495CF0D45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85" y="4302967"/>
            <a:ext cx="438950" cy="493819"/>
          </a:xfrm>
          <a:prstGeom prst="rect">
            <a:avLst/>
          </a:prstGeom>
        </p:spPr>
      </p:pic>
      <p:grpSp>
        <p:nvGrpSpPr>
          <p:cNvPr id="40" name="Graphic 7" descr="Siren outline">
            <a:extLst>
              <a:ext uri="{FF2B5EF4-FFF2-40B4-BE49-F238E27FC236}">
                <a16:creationId xmlns:a16="http://schemas.microsoft.com/office/drawing/2014/main" id="{26CE32C9-24A3-A61E-0442-6FF8770530B2}"/>
              </a:ext>
            </a:extLst>
          </p:cNvPr>
          <p:cNvGrpSpPr/>
          <p:nvPr/>
        </p:nvGrpSpPr>
        <p:grpSpPr>
          <a:xfrm>
            <a:off x="610193" y="5278077"/>
            <a:ext cx="442231" cy="493612"/>
            <a:chOff x="5772150" y="3105150"/>
            <a:chExt cx="647700" cy="647700"/>
          </a:xfrm>
          <a:solidFill>
            <a:schemeClr val="bg1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56E5262-2C62-F1F3-5A33-534D0CF83ED8}"/>
                </a:ext>
              </a:extLst>
            </p:cNvPr>
            <p:cNvSpPr/>
            <p:nvPr/>
          </p:nvSpPr>
          <p:spPr>
            <a:xfrm rot="-351420">
              <a:off x="6190846" y="3342703"/>
              <a:ext cx="19050" cy="220227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74FA541-73D3-73D2-215A-E25018F0F90D}"/>
                </a:ext>
              </a:extLst>
            </p:cNvPr>
            <p:cNvSpPr/>
            <p:nvPr/>
          </p:nvSpPr>
          <p:spPr>
            <a:xfrm>
              <a:off x="5772150" y="3267074"/>
              <a:ext cx="647700" cy="485775"/>
            </a:xfrm>
            <a:custGeom>
              <a:avLst/>
              <a:gdLst>
                <a:gd name="csX0" fmla="*/ 647700 w 647700"/>
                <a:gd name="csY0" fmla="*/ 419100 h 485775"/>
                <a:gd name="csX1" fmla="*/ 590550 w 647700"/>
                <a:gd name="csY1" fmla="*/ 419100 h 485775"/>
                <a:gd name="csX2" fmla="*/ 590550 w 647700"/>
                <a:gd name="csY2" fmla="*/ 371475 h 485775"/>
                <a:gd name="csX3" fmla="*/ 513464 w 647700"/>
                <a:gd name="csY3" fmla="*/ 371475 h 485775"/>
                <a:gd name="csX4" fmla="*/ 479831 w 647700"/>
                <a:gd name="csY4" fmla="*/ 25803 h 485775"/>
                <a:gd name="csX5" fmla="*/ 451390 w 647700"/>
                <a:gd name="csY5" fmla="*/ 0 h 485775"/>
                <a:gd name="csX6" fmla="*/ 197472 w 647700"/>
                <a:gd name="csY6" fmla="*/ 0 h 485775"/>
                <a:gd name="csX7" fmla="*/ 169040 w 647700"/>
                <a:gd name="csY7" fmla="*/ 25718 h 485775"/>
                <a:gd name="csX8" fmla="*/ 134303 w 647700"/>
                <a:gd name="csY8" fmla="*/ 371475 h 485775"/>
                <a:gd name="csX9" fmla="*/ 57150 w 647700"/>
                <a:gd name="csY9" fmla="*/ 371475 h 485775"/>
                <a:gd name="csX10" fmla="*/ 57150 w 647700"/>
                <a:gd name="csY10" fmla="*/ 419100 h 485775"/>
                <a:gd name="csX11" fmla="*/ 0 w 647700"/>
                <a:gd name="csY11" fmla="*/ 419100 h 485775"/>
                <a:gd name="csX12" fmla="*/ 0 w 647700"/>
                <a:gd name="csY12" fmla="*/ 485775 h 485775"/>
                <a:gd name="csX13" fmla="*/ 647700 w 647700"/>
                <a:gd name="csY13" fmla="*/ 485775 h 485775"/>
                <a:gd name="csX14" fmla="*/ 187995 w 647700"/>
                <a:gd name="csY14" fmla="*/ 27623 h 485775"/>
                <a:gd name="csX15" fmla="*/ 197472 w 647700"/>
                <a:gd name="csY15" fmla="*/ 19050 h 485775"/>
                <a:gd name="csX16" fmla="*/ 451390 w 647700"/>
                <a:gd name="csY16" fmla="*/ 19050 h 485775"/>
                <a:gd name="csX17" fmla="*/ 460915 w 647700"/>
                <a:gd name="csY17" fmla="*/ 27623 h 485775"/>
                <a:gd name="csX18" fmla="*/ 494348 w 647700"/>
                <a:gd name="csY18" fmla="*/ 371475 h 485775"/>
                <a:gd name="csX19" fmla="*/ 153400 w 647700"/>
                <a:gd name="csY19" fmla="*/ 371475 h 485775"/>
                <a:gd name="csX20" fmla="*/ 628650 w 647700"/>
                <a:gd name="csY20" fmla="*/ 466725 h 485775"/>
                <a:gd name="csX21" fmla="*/ 19050 w 647700"/>
                <a:gd name="csY21" fmla="*/ 466725 h 485775"/>
                <a:gd name="csX22" fmla="*/ 19050 w 647700"/>
                <a:gd name="csY22" fmla="*/ 438150 h 485775"/>
                <a:gd name="csX23" fmla="*/ 76200 w 647700"/>
                <a:gd name="csY23" fmla="*/ 438150 h 485775"/>
                <a:gd name="csX24" fmla="*/ 76200 w 647700"/>
                <a:gd name="csY24" fmla="*/ 390525 h 485775"/>
                <a:gd name="csX25" fmla="*/ 571500 w 647700"/>
                <a:gd name="csY25" fmla="*/ 390525 h 485775"/>
                <a:gd name="csX26" fmla="*/ 571500 w 647700"/>
                <a:gd name="csY26" fmla="*/ 438150 h 485775"/>
                <a:gd name="csX27" fmla="*/ 628650 w 647700"/>
                <a:gd name="csY27" fmla="*/ 43815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7700" h="485775">
                  <a:moveTo>
                    <a:pt x="647700" y="419100"/>
                  </a:moveTo>
                  <a:lnTo>
                    <a:pt x="590550" y="419100"/>
                  </a:lnTo>
                  <a:lnTo>
                    <a:pt x="590550" y="371475"/>
                  </a:lnTo>
                  <a:lnTo>
                    <a:pt x="513464" y="371475"/>
                  </a:lnTo>
                  <a:lnTo>
                    <a:pt x="479831" y="25803"/>
                  </a:lnTo>
                  <a:cubicBezTo>
                    <a:pt x="478452" y="11141"/>
                    <a:pt x="466117" y="-49"/>
                    <a:pt x="451390" y="0"/>
                  </a:cubicBezTo>
                  <a:lnTo>
                    <a:pt x="197472" y="0"/>
                  </a:lnTo>
                  <a:cubicBezTo>
                    <a:pt x="182782" y="-40"/>
                    <a:pt x="170469" y="11097"/>
                    <a:pt x="169040" y="25718"/>
                  </a:cubicBezTo>
                  <a:lnTo>
                    <a:pt x="134303" y="371475"/>
                  </a:lnTo>
                  <a:lnTo>
                    <a:pt x="57150" y="371475"/>
                  </a:lnTo>
                  <a:lnTo>
                    <a:pt x="57150" y="419100"/>
                  </a:lnTo>
                  <a:lnTo>
                    <a:pt x="0" y="419100"/>
                  </a:lnTo>
                  <a:lnTo>
                    <a:pt x="0" y="485775"/>
                  </a:lnTo>
                  <a:lnTo>
                    <a:pt x="647700" y="485775"/>
                  </a:lnTo>
                  <a:close/>
                  <a:moveTo>
                    <a:pt x="187995" y="27623"/>
                  </a:moveTo>
                  <a:cubicBezTo>
                    <a:pt x="188485" y="22755"/>
                    <a:pt x="192580" y="19050"/>
                    <a:pt x="197472" y="19050"/>
                  </a:cubicBezTo>
                  <a:lnTo>
                    <a:pt x="451390" y="19050"/>
                  </a:lnTo>
                  <a:cubicBezTo>
                    <a:pt x="456300" y="19025"/>
                    <a:pt x="460424" y="22737"/>
                    <a:pt x="460915" y="27623"/>
                  </a:cubicBezTo>
                  <a:lnTo>
                    <a:pt x="494348" y="371475"/>
                  </a:lnTo>
                  <a:lnTo>
                    <a:pt x="153400" y="371475"/>
                  </a:lnTo>
                  <a:close/>
                  <a:moveTo>
                    <a:pt x="628650" y="466725"/>
                  </a:moveTo>
                  <a:lnTo>
                    <a:pt x="19050" y="466725"/>
                  </a:lnTo>
                  <a:lnTo>
                    <a:pt x="19050" y="438150"/>
                  </a:lnTo>
                  <a:lnTo>
                    <a:pt x="76200" y="438150"/>
                  </a:lnTo>
                  <a:lnTo>
                    <a:pt x="76200" y="390525"/>
                  </a:lnTo>
                  <a:lnTo>
                    <a:pt x="571500" y="390525"/>
                  </a:lnTo>
                  <a:lnTo>
                    <a:pt x="571500" y="438150"/>
                  </a:lnTo>
                  <a:lnTo>
                    <a:pt x="628650" y="438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D154D0B-D3BA-335E-55A3-7C3A7AFE9A87}"/>
                </a:ext>
              </a:extLst>
            </p:cNvPr>
            <p:cNvSpPr/>
            <p:nvPr/>
          </p:nvSpPr>
          <p:spPr>
            <a:xfrm>
              <a:off x="6086475" y="3105150"/>
              <a:ext cx="19050" cy="11430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93D1745-630D-46A8-2D35-67D4A5F1FE13}"/>
                </a:ext>
              </a:extLst>
            </p:cNvPr>
            <p:cNvSpPr/>
            <p:nvPr/>
          </p:nvSpPr>
          <p:spPr>
            <a:xfrm>
              <a:off x="577215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177D528-D0A2-4053-707E-202F99856D67}"/>
                </a:ext>
              </a:extLst>
            </p:cNvPr>
            <p:cNvSpPr/>
            <p:nvPr/>
          </p:nvSpPr>
          <p:spPr>
            <a:xfrm>
              <a:off x="6324600" y="3381375"/>
              <a:ext cx="95250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29E1F9B-A895-68E0-DC85-7FCB52ECD411}"/>
                </a:ext>
              </a:extLst>
            </p:cNvPr>
            <p:cNvSpPr/>
            <p:nvPr/>
          </p:nvSpPr>
          <p:spPr>
            <a:xfrm rot="-2700000">
              <a:off x="5857876" y="3146517"/>
              <a:ext cx="19050" cy="107765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F71D05A-7D83-11C7-12D5-0DA1E1E27EEA}"/>
                </a:ext>
              </a:extLst>
            </p:cNvPr>
            <p:cNvSpPr/>
            <p:nvPr/>
          </p:nvSpPr>
          <p:spPr>
            <a:xfrm rot="-2700000">
              <a:off x="6270719" y="3190873"/>
              <a:ext cx="107765" cy="19050"/>
            </a:xfrm>
            <a:prstGeom prst="rect">
              <a:avLst/>
            </a:pr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4AD5C97D-1A3C-3E89-B214-9757E12D82B8}"/>
              </a:ext>
            </a:extLst>
          </p:cNvPr>
          <p:cNvSpPr txBox="1"/>
          <p:nvPr/>
        </p:nvSpPr>
        <p:spPr>
          <a:xfrm>
            <a:off x="1420763" y="3642849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Certificering leverancier dekt niet alle diensten af (en dat wordt niet altijd gemeld tijdens inkoopproces)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2726285-0125-2655-9CFB-C893E7ED035D}"/>
              </a:ext>
            </a:extLst>
          </p:cNvPr>
          <p:cNvSpPr txBox="1"/>
          <p:nvPr/>
        </p:nvSpPr>
        <p:spPr>
          <a:xfrm>
            <a:off x="1415847" y="447367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Zorgorganisatie zit onvoldoende ‘op de bal’ na afsluiten contract (geen security monitoring, right </a:t>
            </a:r>
            <a:r>
              <a:rPr lang="nl-NL" noProof="0" dirty="0" err="1">
                <a:solidFill>
                  <a:schemeClr val="bg1"/>
                </a:solidFill>
                <a:latin typeface="+mj-lt"/>
              </a:rPr>
              <a:t>to</a:t>
            </a:r>
            <a:r>
              <a:rPr lang="nl-NL" noProof="0" dirty="0">
                <a:solidFill>
                  <a:schemeClr val="bg1"/>
                </a:solidFill>
                <a:latin typeface="+mj-lt"/>
              </a:rPr>
              <a:t> audit)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5158156-1FB3-1D6E-3390-D1A52EB47AAD}"/>
              </a:ext>
            </a:extLst>
          </p:cNvPr>
          <p:cNvSpPr txBox="1"/>
          <p:nvPr/>
        </p:nvSpPr>
        <p:spPr>
          <a:xfrm>
            <a:off x="1391266" y="545264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Onvoldoende afspraken gemaakt met leverancier over incidentrapportages en kwetsbaarhedenproces</a:t>
            </a:r>
          </a:p>
        </p:txBody>
      </p:sp>
    </p:spTree>
    <p:extLst>
      <p:ext uri="{BB962C8B-B14F-4D97-AF65-F5344CB8AC3E}">
        <p14:creationId xmlns:p14="http://schemas.microsoft.com/office/powerpoint/2010/main" val="59251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F1EAF-BE9F-E7E3-FC75-0932F1B3E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4A700F4-4E2F-F1E1-167E-393E8331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390A-9B3D-4BC9-A8AC-AED94CFB95BD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56E4B1-62D5-99E4-BEA3-76F13B56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70D54F56-DCF7-6F20-90C2-C654DBB8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Specials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B16567BE-E832-DFFA-3CBF-A632265BB0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2877391" cy="284693"/>
          </a:xfrm>
        </p:spPr>
        <p:txBody>
          <a:bodyPr/>
          <a:lstStyle/>
          <a:p>
            <a:r>
              <a:rPr lang="nl-NL"/>
              <a:t>Leveranciersmanagement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69F026-5769-5AB0-3724-8D92D04EACC6}"/>
              </a:ext>
            </a:extLst>
          </p:cNvPr>
          <p:cNvSpPr txBox="1"/>
          <p:nvPr/>
        </p:nvSpPr>
        <p:spPr>
          <a:xfrm>
            <a:off x="1391266" y="545264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0CADD-9F35-76D8-82B1-D0BA24D0F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58" y="2540577"/>
            <a:ext cx="6047057" cy="34556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9608A6-85CA-9C4F-E659-8E525990A0D9}"/>
              </a:ext>
            </a:extLst>
          </p:cNvPr>
          <p:cNvSpPr txBox="1"/>
          <p:nvPr/>
        </p:nvSpPr>
        <p:spPr>
          <a:xfrm>
            <a:off x="757083" y="317582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MEDTECH leveranciers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nl-NL" noProof="0" dirty="0">
              <a:solidFill>
                <a:schemeClr val="bg1"/>
              </a:solidFill>
              <a:latin typeface="+mj-lt"/>
            </a:endParaRP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Remote onderhoud &amp; beheer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noProof="0" dirty="0">
                <a:solidFill>
                  <a:schemeClr val="bg1"/>
                </a:solidFill>
                <a:latin typeface="+mj-lt"/>
              </a:rPr>
              <a:t>Kwetsbaarhedenbeheer bij leverancier: SBOM</a:t>
            </a:r>
          </a:p>
        </p:txBody>
      </p:sp>
    </p:spTree>
    <p:extLst>
      <p:ext uri="{BB962C8B-B14F-4D97-AF65-F5344CB8AC3E}">
        <p14:creationId xmlns:p14="http://schemas.microsoft.com/office/powerpoint/2010/main" val="2419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4AC49-508B-7481-2D9A-DEC672B10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9196B68-A7A1-3B0B-7C65-8454CF60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6C0C-9F92-4BCD-B5A6-D12EC648D434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195791-B17F-B3BD-3F67-354612509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BF33A0-0FB1-1650-9BAC-2C3CCBCB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F97A3C8F-D857-C7E7-C04A-3A7E4F05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Whitepapers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29CBC0F-C17C-9951-9B54-F5CF749218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1314462" cy="284693"/>
          </a:xfrm>
        </p:spPr>
        <p:txBody>
          <a:bodyPr/>
          <a:lstStyle/>
          <a:p>
            <a:r>
              <a:rPr lang="nl-NL"/>
              <a:t>Nuttige tips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0147C-D24D-B006-8FEE-CCA11A101830}"/>
              </a:ext>
            </a:extLst>
          </p:cNvPr>
          <p:cNvSpPr txBox="1"/>
          <p:nvPr/>
        </p:nvSpPr>
        <p:spPr>
          <a:xfrm>
            <a:off x="830821" y="2995222"/>
            <a:ext cx="8116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https://z-cert.nl/actueel/nieuws/whitepaper-leveranciersmanagement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0C052-A541-84EE-8738-2E03B17D68AE}"/>
              </a:ext>
            </a:extLst>
          </p:cNvPr>
          <p:cNvSpPr txBox="1"/>
          <p:nvPr/>
        </p:nvSpPr>
        <p:spPr>
          <a:xfrm>
            <a:off x="830821" y="3849782"/>
            <a:ext cx="11361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https://www.enisa.europa.eu/publications/procurement-guidelines-for-the-cybersecurity-of-hospitals-and-healthcare-providers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22CFE3D-8BEA-6B30-917E-10DF8B668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464" y="526696"/>
            <a:ext cx="3855720" cy="222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2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62C47-F862-D294-5B64-004A828C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2699C-3D63-4A23-AC9B-BE3C7349EFB5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5AAA292-8CDD-A952-FEE5-4F5F87ED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055291-7A09-9754-1EA7-3DFD89DB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86B76CA-602D-56A2-A5AA-B4DE46E14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Vragen?</a:t>
            </a:r>
            <a:endParaRPr lang="en-US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E2E761B-5984-85FA-E38C-96A660421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731" y="581756"/>
            <a:ext cx="694101" cy="284693"/>
          </a:xfrm>
        </p:spPr>
        <p:txBody>
          <a:bodyPr/>
          <a:lstStyle/>
          <a:p>
            <a:r>
              <a:rPr lang="nl-NL"/>
              <a:t>Einde!</a:t>
            </a:r>
            <a:endParaRPr lang="en-US"/>
          </a:p>
        </p:txBody>
      </p:sp>
      <p:grpSp>
        <p:nvGrpSpPr>
          <p:cNvPr id="33" name="Groep 32">
            <a:extLst>
              <a:ext uri="{FF2B5EF4-FFF2-40B4-BE49-F238E27FC236}">
                <a16:creationId xmlns:a16="http://schemas.microsoft.com/office/drawing/2014/main" id="{FFEAF802-EF3F-A076-2256-837BB4FBA123}"/>
              </a:ext>
            </a:extLst>
          </p:cNvPr>
          <p:cNvGrpSpPr>
            <a:grpSpLocks noChangeAspect="1"/>
          </p:cNvGrpSpPr>
          <p:nvPr/>
        </p:nvGrpSpPr>
        <p:grpSpPr>
          <a:xfrm>
            <a:off x="2377510" y="2338876"/>
            <a:ext cx="1243648" cy="1125219"/>
            <a:chOff x="3009155" y="2898038"/>
            <a:chExt cx="121057" cy="109530"/>
          </a:xfrm>
        </p:grpSpPr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72873135-BC5A-F37D-18E9-E446AA4AF899}"/>
                </a:ext>
              </a:extLst>
            </p:cNvPr>
            <p:cNvSpPr/>
            <p:nvPr/>
          </p:nvSpPr>
          <p:spPr>
            <a:xfrm>
              <a:off x="3078965" y="2994852"/>
              <a:ext cx="3524" cy="12692"/>
            </a:xfrm>
            <a:custGeom>
              <a:avLst/>
              <a:gdLst>
                <a:gd name="connsiteX0" fmla="*/ 2869 w 3524"/>
                <a:gd name="connsiteY0" fmla="*/ 11277 h 12692"/>
                <a:gd name="connsiteX1" fmla="*/ 3520 w 3524"/>
                <a:gd name="connsiteY1" fmla="*/ 1416 h 12692"/>
                <a:gd name="connsiteX2" fmla="*/ 655 w 3524"/>
                <a:gd name="connsiteY2" fmla="*/ 1416 h 12692"/>
                <a:gd name="connsiteX3" fmla="*/ 4 w 3524"/>
                <a:gd name="connsiteY3" fmla="*/ 11277 h 12692"/>
                <a:gd name="connsiteX4" fmla="*/ 2836 w 3524"/>
                <a:gd name="connsiteY4" fmla="*/ 11277 h 12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" h="12692">
                  <a:moveTo>
                    <a:pt x="2869" y="11277"/>
                  </a:moveTo>
                  <a:cubicBezTo>
                    <a:pt x="3097" y="7990"/>
                    <a:pt x="3292" y="4703"/>
                    <a:pt x="3520" y="1416"/>
                  </a:cubicBezTo>
                  <a:cubicBezTo>
                    <a:pt x="3650" y="-472"/>
                    <a:pt x="786" y="-472"/>
                    <a:pt x="655" y="1416"/>
                  </a:cubicBezTo>
                  <a:cubicBezTo>
                    <a:pt x="427" y="4703"/>
                    <a:pt x="232" y="7990"/>
                    <a:pt x="4" y="11277"/>
                  </a:cubicBezTo>
                  <a:cubicBezTo>
                    <a:pt x="-126" y="13165"/>
                    <a:pt x="2739" y="13165"/>
                    <a:pt x="2836" y="11277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Vrije vorm: vorm 17">
              <a:extLst>
                <a:ext uri="{FF2B5EF4-FFF2-40B4-BE49-F238E27FC236}">
                  <a16:creationId xmlns:a16="http://schemas.microsoft.com/office/drawing/2014/main" id="{4EED580A-1F6F-3B07-325D-362E7B4B38AE}"/>
                </a:ext>
              </a:extLst>
            </p:cNvPr>
            <p:cNvSpPr/>
            <p:nvPr/>
          </p:nvSpPr>
          <p:spPr>
            <a:xfrm>
              <a:off x="3056895" y="2994852"/>
              <a:ext cx="3491" cy="12705"/>
            </a:xfrm>
            <a:custGeom>
              <a:avLst/>
              <a:gdLst>
                <a:gd name="connsiteX0" fmla="*/ 4 w 3491"/>
                <a:gd name="connsiteY0" fmla="*/ 1416 h 12705"/>
                <a:gd name="connsiteX1" fmla="*/ 655 w 3491"/>
                <a:gd name="connsiteY1" fmla="*/ 11277 h 12705"/>
                <a:gd name="connsiteX2" fmla="*/ 3487 w 3491"/>
                <a:gd name="connsiteY2" fmla="*/ 11277 h 12705"/>
                <a:gd name="connsiteX3" fmla="*/ 2836 w 3491"/>
                <a:gd name="connsiteY3" fmla="*/ 1416 h 12705"/>
                <a:gd name="connsiteX4" fmla="*/ 4 w 3491"/>
                <a:gd name="connsiteY4" fmla="*/ 1416 h 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2705">
                  <a:moveTo>
                    <a:pt x="4" y="1416"/>
                  </a:moveTo>
                  <a:cubicBezTo>
                    <a:pt x="232" y="4703"/>
                    <a:pt x="428" y="7990"/>
                    <a:pt x="655" y="11277"/>
                  </a:cubicBezTo>
                  <a:cubicBezTo>
                    <a:pt x="786" y="13165"/>
                    <a:pt x="3618" y="13197"/>
                    <a:pt x="3487" y="11277"/>
                  </a:cubicBezTo>
                  <a:cubicBezTo>
                    <a:pt x="3259" y="7990"/>
                    <a:pt x="3064" y="4703"/>
                    <a:pt x="2836" y="1416"/>
                  </a:cubicBezTo>
                  <a:cubicBezTo>
                    <a:pt x="2706" y="-472"/>
                    <a:pt x="-126" y="-472"/>
                    <a:pt x="4" y="1416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C1367398-44D1-C1F4-761C-0C71964A4A59}"/>
                </a:ext>
              </a:extLst>
            </p:cNvPr>
            <p:cNvSpPr/>
            <p:nvPr/>
          </p:nvSpPr>
          <p:spPr>
            <a:xfrm>
              <a:off x="3045808" y="2981003"/>
              <a:ext cx="47574" cy="26565"/>
            </a:xfrm>
            <a:custGeom>
              <a:avLst/>
              <a:gdLst>
                <a:gd name="connsiteX0" fmla="*/ 47516 w 47574"/>
                <a:gd name="connsiteY0" fmla="*/ 25126 h 26565"/>
                <a:gd name="connsiteX1" fmla="*/ 47516 w 47574"/>
                <a:gd name="connsiteY1" fmla="*/ 11652 h 26565"/>
                <a:gd name="connsiteX2" fmla="*/ 42666 w 47574"/>
                <a:gd name="connsiteY2" fmla="*/ 3222 h 26565"/>
                <a:gd name="connsiteX3" fmla="*/ 34952 w 47574"/>
                <a:gd name="connsiteY3" fmla="*/ 1497 h 26565"/>
                <a:gd name="connsiteX4" fmla="*/ 26098 w 47574"/>
                <a:gd name="connsiteY4" fmla="*/ 65 h 26565"/>
                <a:gd name="connsiteX5" fmla="*/ 15030 w 47574"/>
                <a:gd name="connsiteY5" fmla="*/ 1074 h 26565"/>
                <a:gd name="connsiteX6" fmla="*/ 7641 w 47574"/>
                <a:gd name="connsiteY6" fmla="*/ 2344 h 26565"/>
                <a:gd name="connsiteX7" fmla="*/ 317 w 47574"/>
                <a:gd name="connsiteY7" fmla="*/ 10122 h 26565"/>
                <a:gd name="connsiteX8" fmla="*/ 219 w 47574"/>
                <a:gd name="connsiteY8" fmla="*/ 25126 h 26565"/>
                <a:gd name="connsiteX9" fmla="*/ 3051 w 47574"/>
                <a:gd name="connsiteY9" fmla="*/ 25126 h 26565"/>
                <a:gd name="connsiteX10" fmla="*/ 3051 w 47574"/>
                <a:gd name="connsiteY10" fmla="*/ 12595 h 26565"/>
                <a:gd name="connsiteX11" fmla="*/ 6990 w 47574"/>
                <a:gd name="connsiteY11" fmla="*/ 5533 h 26565"/>
                <a:gd name="connsiteX12" fmla="*/ 13761 w 47574"/>
                <a:gd name="connsiteY12" fmla="*/ 4264 h 26565"/>
                <a:gd name="connsiteX13" fmla="*/ 22061 w 47574"/>
                <a:gd name="connsiteY13" fmla="*/ 2962 h 26565"/>
                <a:gd name="connsiteX14" fmla="*/ 31924 w 47574"/>
                <a:gd name="connsiteY14" fmla="*/ 3873 h 26565"/>
                <a:gd name="connsiteX15" fmla="*/ 38174 w 47574"/>
                <a:gd name="connsiteY15" fmla="*/ 5077 h 26565"/>
                <a:gd name="connsiteX16" fmla="*/ 44619 w 47574"/>
                <a:gd name="connsiteY16" fmla="*/ 11619 h 26565"/>
                <a:gd name="connsiteX17" fmla="*/ 44619 w 47574"/>
                <a:gd name="connsiteY17" fmla="*/ 25093 h 26565"/>
                <a:gd name="connsiteX18" fmla="*/ 47451 w 47574"/>
                <a:gd name="connsiteY18" fmla="*/ 25093 h 26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574" h="26565">
                  <a:moveTo>
                    <a:pt x="47516" y="25126"/>
                  </a:moveTo>
                  <a:cubicBezTo>
                    <a:pt x="47516" y="20634"/>
                    <a:pt x="47647" y="16143"/>
                    <a:pt x="47516" y="11652"/>
                  </a:cubicBezTo>
                  <a:cubicBezTo>
                    <a:pt x="47419" y="8104"/>
                    <a:pt x="45759" y="4882"/>
                    <a:pt x="42666" y="3222"/>
                  </a:cubicBezTo>
                  <a:cubicBezTo>
                    <a:pt x="40453" y="2051"/>
                    <a:pt x="37393" y="1953"/>
                    <a:pt x="34952" y="1497"/>
                  </a:cubicBezTo>
                  <a:cubicBezTo>
                    <a:pt x="32022" y="944"/>
                    <a:pt x="29060" y="293"/>
                    <a:pt x="26098" y="65"/>
                  </a:cubicBezTo>
                  <a:cubicBezTo>
                    <a:pt x="22354" y="-195"/>
                    <a:pt x="18708" y="358"/>
                    <a:pt x="15030" y="1074"/>
                  </a:cubicBezTo>
                  <a:cubicBezTo>
                    <a:pt x="12589" y="1530"/>
                    <a:pt x="10115" y="1986"/>
                    <a:pt x="7641" y="2344"/>
                  </a:cubicBezTo>
                  <a:cubicBezTo>
                    <a:pt x="3865" y="2929"/>
                    <a:pt x="870" y="6249"/>
                    <a:pt x="317" y="10122"/>
                  </a:cubicBezTo>
                  <a:cubicBezTo>
                    <a:pt x="-334" y="14971"/>
                    <a:pt x="219" y="20211"/>
                    <a:pt x="219" y="25126"/>
                  </a:cubicBezTo>
                  <a:cubicBezTo>
                    <a:pt x="219" y="27046"/>
                    <a:pt x="3051" y="27046"/>
                    <a:pt x="3051" y="25126"/>
                  </a:cubicBezTo>
                  <a:lnTo>
                    <a:pt x="3051" y="12595"/>
                  </a:lnTo>
                  <a:cubicBezTo>
                    <a:pt x="3051" y="9569"/>
                    <a:pt x="4028" y="6705"/>
                    <a:pt x="6990" y="5533"/>
                  </a:cubicBezTo>
                  <a:cubicBezTo>
                    <a:pt x="8976" y="4752"/>
                    <a:pt x="11677" y="4687"/>
                    <a:pt x="13761" y="4264"/>
                  </a:cubicBezTo>
                  <a:cubicBezTo>
                    <a:pt x="16528" y="3743"/>
                    <a:pt x="19262" y="3125"/>
                    <a:pt x="22061" y="2962"/>
                  </a:cubicBezTo>
                  <a:cubicBezTo>
                    <a:pt x="25414" y="2767"/>
                    <a:pt x="28637" y="3255"/>
                    <a:pt x="31924" y="3873"/>
                  </a:cubicBezTo>
                  <a:cubicBezTo>
                    <a:pt x="34008" y="4264"/>
                    <a:pt x="36091" y="4785"/>
                    <a:pt x="38174" y="5077"/>
                  </a:cubicBezTo>
                  <a:cubicBezTo>
                    <a:pt x="41820" y="5566"/>
                    <a:pt x="44457" y="7486"/>
                    <a:pt x="44619" y="11619"/>
                  </a:cubicBezTo>
                  <a:cubicBezTo>
                    <a:pt x="44782" y="16110"/>
                    <a:pt x="44619" y="20602"/>
                    <a:pt x="44619" y="25093"/>
                  </a:cubicBezTo>
                  <a:cubicBezTo>
                    <a:pt x="44619" y="27013"/>
                    <a:pt x="47451" y="27013"/>
                    <a:pt x="47451" y="25093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3BCF618B-7904-0721-8694-292B71B3E947}"/>
                </a:ext>
              </a:extLst>
            </p:cNvPr>
            <p:cNvSpPr/>
            <p:nvPr/>
          </p:nvSpPr>
          <p:spPr>
            <a:xfrm>
              <a:off x="3057746" y="2953181"/>
              <a:ext cx="23893" cy="24894"/>
            </a:xfrm>
            <a:custGeom>
              <a:avLst/>
              <a:gdLst>
                <a:gd name="connsiteX0" fmla="*/ 21060 w 23893"/>
                <a:gd name="connsiteY0" fmla="*/ 12428 h 24894"/>
                <a:gd name="connsiteX1" fmla="*/ 11913 w 23893"/>
                <a:gd name="connsiteY1" fmla="*/ 21931 h 24894"/>
                <a:gd name="connsiteX2" fmla="*/ 2767 w 23893"/>
                <a:gd name="connsiteY2" fmla="*/ 12428 h 24894"/>
                <a:gd name="connsiteX3" fmla="*/ 11588 w 23893"/>
                <a:gd name="connsiteY3" fmla="*/ 2925 h 24894"/>
                <a:gd name="connsiteX4" fmla="*/ 21028 w 23893"/>
                <a:gd name="connsiteY4" fmla="*/ 12428 h 24894"/>
                <a:gd name="connsiteX5" fmla="*/ 23860 w 23893"/>
                <a:gd name="connsiteY5" fmla="*/ 12428 h 24894"/>
                <a:gd name="connsiteX6" fmla="*/ 16243 w 23893"/>
                <a:gd name="connsiteY6" fmla="*/ 842 h 24894"/>
                <a:gd name="connsiteX7" fmla="*/ 2636 w 23893"/>
                <a:gd name="connsiteY7" fmla="*/ 4552 h 24894"/>
                <a:gd name="connsiteX8" fmla="*/ 13867 w 23893"/>
                <a:gd name="connsiteY8" fmla="*/ 24730 h 24894"/>
                <a:gd name="connsiteX9" fmla="*/ 23892 w 23893"/>
                <a:gd name="connsiteY9" fmla="*/ 12460 h 24894"/>
                <a:gd name="connsiteX10" fmla="*/ 21060 w 23893"/>
                <a:gd name="connsiteY10" fmla="*/ 12460 h 2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893" h="24894">
                  <a:moveTo>
                    <a:pt x="21060" y="12428"/>
                  </a:moveTo>
                  <a:cubicBezTo>
                    <a:pt x="20898" y="17603"/>
                    <a:pt x="17024" y="21931"/>
                    <a:pt x="11913" y="21931"/>
                  </a:cubicBezTo>
                  <a:cubicBezTo>
                    <a:pt x="6803" y="21931"/>
                    <a:pt x="2799" y="17603"/>
                    <a:pt x="2767" y="12428"/>
                  </a:cubicBezTo>
                  <a:cubicBezTo>
                    <a:pt x="2767" y="7383"/>
                    <a:pt x="6738" y="3120"/>
                    <a:pt x="11588" y="2925"/>
                  </a:cubicBezTo>
                  <a:cubicBezTo>
                    <a:pt x="16796" y="2729"/>
                    <a:pt x="20898" y="7123"/>
                    <a:pt x="21028" y="12428"/>
                  </a:cubicBezTo>
                  <a:cubicBezTo>
                    <a:pt x="21093" y="14316"/>
                    <a:pt x="23925" y="14348"/>
                    <a:pt x="23860" y="12428"/>
                  </a:cubicBezTo>
                  <a:cubicBezTo>
                    <a:pt x="23697" y="7318"/>
                    <a:pt x="20865" y="2729"/>
                    <a:pt x="16243" y="842"/>
                  </a:cubicBezTo>
                  <a:cubicBezTo>
                    <a:pt x="11458" y="-1111"/>
                    <a:pt x="5891" y="419"/>
                    <a:pt x="2636" y="4552"/>
                  </a:cubicBezTo>
                  <a:cubicBezTo>
                    <a:pt x="-4199" y="13274"/>
                    <a:pt x="3222" y="26520"/>
                    <a:pt x="13867" y="24730"/>
                  </a:cubicBezTo>
                  <a:cubicBezTo>
                    <a:pt x="19693" y="23754"/>
                    <a:pt x="23697" y="18481"/>
                    <a:pt x="23892" y="12460"/>
                  </a:cubicBezTo>
                  <a:cubicBezTo>
                    <a:pt x="23957" y="10540"/>
                    <a:pt x="21093" y="10573"/>
                    <a:pt x="21060" y="12460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7DD8AFF4-17A9-8776-AF20-7490C9D725A9}"/>
                </a:ext>
              </a:extLst>
            </p:cNvPr>
            <p:cNvSpPr/>
            <p:nvPr/>
          </p:nvSpPr>
          <p:spPr>
            <a:xfrm>
              <a:off x="3027045" y="2977635"/>
              <a:ext cx="3393" cy="11163"/>
            </a:xfrm>
            <a:custGeom>
              <a:avLst/>
              <a:gdLst>
                <a:gd name="connsiteX0" fmla="*/ 4 w 3393"/>
                <a:gd name="connsiteY0" fmla="*/ 1416 h 11163"/>
                <a:gd name="connsiteX1" fmla="*/ 558 w 3393"/>
                <a:gd name="connsiteY1" fmla="*/ 9747 h 11163"/>
                <a:gd name="connsiteX2" fmla="*/ 3390 w 3393"/>
                <a:gd name="connsiteY2" fmla="*/ 9747 h 11163"/>
                <a:gd name="connsiteX3" fmla="*/ 2836 w 3393"/>
                <a:gd name="connsiteY3" fmla="*/ 1416 h 11163"/>
                <a:gd name="connsiteX4" fmla="*/ 4 w 3393"/>
                <a:gd name="connsiteY4" fmla="*/ 1416 h 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3" h="11163">
                  <a:moveTo>
                    <a:pt x="4" y="1416"/>
                  </a:moveTo>
                  <a:cubicBezTo>
                    <a:pt x="200" y="4182"/>
                    <a:pt x="362" y="6981"/>
                    <a:pt x="558" y="9747"/>
                  </a:cubicBezTo>
                  <a:cubicBezTo>
                    <a:pt x="688" y="11635"/>
                    <a:pt x="3520" y="11635"/>
                    <a:pt x="3390" y="9747"/>
                  </a:cubicBezTo>
                  <a:cubicBezTo>
                    <a:pt x="3194" y="6981"/>
                    <a:pt x="3032" y="4182"/>
                    <a:pt x="2836" y="1416"/>
                  </a:cubicBezTo>
                  <a:cubicBezTo>
                    <a:pt x="2706" y="-472"/>
                    <a:pt x="-126" y="-472"/>
                    <a:pt x="4" y="1416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2C562D97-3F43-56D7-055D-F472A4FA95BA}"/>
                </a:ext>
              </a:extLst>
            </p:cNvPr>
            <p:cNvSpPr/>
            <p:nvPr/>
          </p:nvSpPr>
          <p:spPr>
            <a:xfrm>
              <a:off x="3017870" y="2965893"/>
              <a:ext cx="34097" cy="22929"/>
            </a:xfrm>
            <a:custGeom>
              <a:avLst/>
              <a:gdLst>
                <a:gd name="connsiteX0" fmla="*/ 33072 w 34097"/>
                <a:gd name="connsiteY0" fmla="*/ 1929 h 22929"/>
                <a:gd name="connsiteX1" fmla="*/ 21093 w 34097"/>
                <a:gd name="connsiteY1" fmla="*/ 9 h 22929"/>
                <a:gd name="connsiteX2" fmla="*/ 7487 w 34097"/>
                <a:gd name="connsiteY2" fmla="*/ 1896 h 22929"/>
                <a:gd name="connsiteX3" fmla="*/ 0 w 34097"/>
                <a:gd name="connsiteY3" fmla="*/ 11074 h 22929"/>
                <a:gd name="connsiteX4" fmla="*/ 0 w 34097"/>
                <a:gd name="connsiteY4" fmla="*/ 21489 h 22929"/>
                <a:gd name="connsiteX5" fmla="*/ 2865 w 34097"/>
                <a:gd name="connsiteY5" fmla="*/ 21489 h 22929"/>
                <a:gd name="connsiteX6" fmla="*/ 2865 w 34097"/>
                <a:gd name="connsiteY6" fmla="*/ 12116 h 22929"/>
                <a:gd name="connsiteX7" fmla="*/ 3418 w 34097"/>
                <a:gd name="connsiteY7" fmla="*/ 7559 h 22929"/>
                <a:gd name="connsiteX8" fmla="*/ 8919 w 34097"/>
                <a:gd name="connsiteY8" fmla="*/ 4663 h 22929"/>
                <a:gd name="connsiteX9" fmla="*/ 21972 w 34097"/>
                <a:gd name="connsiteY9" fmla="*/ 3036 h 22929"/>
                <a:gd name="connsiteX10" fmla="*/ 32323 w 34097"/>
                <a:gd name="connsiteY10" fmla="*/ 4793 h 22929"/>
                <a:gd name="connsiteX11" fmla="*/ 33072 w 34097"/>
                <a:gd name="connsiteY11" fmla="*/ 1929 h 2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97" h="22929">
                  <a:moveTo>
                    <a:pt x="33072" y="1929"/>
                  </a:moveTo>
                  <a:cubicBezTo>
                    <a:pt x="29133" y="1180"/>
                    <a:pt x="25097" y="139"/>
                    <a:pt x="21093" y="9"/>
                  </a:cubicBezTo>
                  <a:cubicBezTo>
                    <a:pt x="16438" y="-121"/>
                    <a:pt x="12044" y="1213"/>
                    <a:pt x="7487" y="1896"/>
                  </a:cubicBezTo>
                  <a:cubicBezTo>
                    <a:pt x="2637" y="2645"/>
                    <a:pt x="0" y="5965"/>
                    <a:pt x="0" y="11074"/>
                  </a:cubicBezTo>
                  <a:lnTo>
                    <a:pt x="0" y="21489"/>
                  </a:lnTo>
                  <a:cubicBezTo>
                    <a:pt x="0" y="23409"/>
                    <a:pt x="2865" y="23409"/>
                    <a:pt x="2865" y="21489"/>
                  </a:cubicBezTo>
                  <a:lnTo>
                    <a:pt x="2865" y="12116"/>
                  </a:lnTo>
                  <a:cubicBezTo>
                    <a:pt x="2865" y="10586"/>
                    <a:pt x="2702" y="8959"/>
                    <a:pt x="3418" y="7559"/>
                  </a:cubicBezTo>
                  <a:cubicBezTo>
                    <a:pt x="4622" y="5184"/>
                    <a:pt x="6738" y="5053"/>
                    <a:pt x="8919" y="4663"/>
                  </a:cubicBezTo>
                  <a:cubicBezTo>
                    <a:pt x="13248" y="3882"/>
                    <a:pt x="17513" y="2775"/>
                    <a:pt x="21972" y="3036"/>
                  </a:cubicBezTo>
                  <a:cubicBezTo>
                    <a:pt x="25455" y="3263"/>
                    <a:pt x="28938" y="4142"/>
                    <a:pt x="32323" y="4793"/>
                  </a:cubicBezTo>
                  <a:cubicBezTo>
                    <a:pt x="34114" y="5151"/>
                    <a:pt x="34862" y="2287"/>
                    <a:pt x="33072" y="1929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DC65EC8A-B589-B666-DF89-DA98B08045D8}"/>
                </a:ext>
              </a:extLst>
            </p:cNvPr>
            <p:cNvSpPr/>
            <p:nvPr/>
          </p:nvSpPr>
          <p:spPr>
            <a:xfrm>
              <a:off x="3027701" y="2942339"/>
              <a:ext cx="20703" cy="21545"/>
            </a:xfrm>
            <a:custGeom>
              <a:avLst/>
              <a:gdLst>
                <a:gd name="connsiteX0" fmla="*/ 17871 w 20703"/>
                <a:gd name="connsiteY0" fmla="*/ 10773 h 21545"/>
                <a:gd name="connsiteX1" fmla="*/ 10351 w 20703"/>
                <a:gd name="connsiteY1" fmla="*/ 18584 h 21545"/>
                <a:gd name="connsiteX2" fmla="*/ 2865 w 20703"/>
                <a:gd name="connsiteY2" fmla="*/ 10773 h 21545"/>
                <a:gd name="connsiteX3" fmla="*/ 10058 w 20703"/>
                <a:gd name="connsiteY3" fmla="*/ 2962 h 21545"/>
                <a:gd name="connsiteX4" fmla="*/ 17871 w 20703"/>
                <a:gd name="connsiteY4" fmla="*/ 10773 h 21545"/>
                <a:gd name="connsiteX5" fmla="*/ 20703 w 20703"/>
                <a:gd name="connsiteY5" fmla="*/ 10773 h 21545"/>
                <a:gd name="connsiteX6" fmla="*/ 10351 w 20703"/>
                <a:gd name="connsiteY6" fmla="*/ 0 h 21545"/>
                <a:gd name="connsiteX7" fmla="*/ 0 w 20703"/>
                <a:gd name="connsiteY7" fmla="*/ 10773 h 21545"/>
                <a:gd name="connsiteX8" fmla="*/ 10351 w 20703"/>
                <a:gd name="connsiteY8" fmla="*/ 21545 h 21545"/>
                <a:gd name="connsiteX9" fmla="*/ 20703 w 20703"/>
                <a:gd name="connsiteY9" fmla="*/ 10773 h 21545"/>
                <a:gd name="connsiteX10" fmla="*/ 17871 w 20703"/>
                <a:gd name="connsiteY10" fmla="*/ 10773 h 2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03" h="21545">
                  <a:moveTo>
                    <a:pt x="17871" y="10773"/>
                  </a:moveTo>
                  <a:cubicBezTo>
                    <a:pt x="17740" y="15036"/>
                    <a:pt x="14550" y="18584"/>
                    <a:pt x="10351" y="18584"/>
                  </a:cubicBezTo>
                  <a:cubicBezTo>
                    <a:pt x="6152" y="18584"/>
                    <a:pt x="2865" y="15036"/>
                    <a:pt x="2865" y="10773"/>
                  </a:cubicBezTo>
                  <a:cubicBezTo>
                    <a:pt x="2865" y="6509"/>
                    <a:pt x="6087" y="3157"/>
                    <a:pt x="10058" y="2962"/>
                  </a:cubicBezTo>
                  <a:cubicBezTo>
                    <a:pt x="14388" y="2766"/>
                    <a:pt x="17740" y="6379"/>
                    <a:pt x="17871" y="10773"/>
                  </a:cubicBezTo>
                  <a:cubicBezTo>
                    <a:pt x="17936" y="12660"/>
                    <a:pt x="20768" y="12693"/>
                    <a:pt x="20703" y="10773"/>
                  </a:cubicBezTo>
                  <a:cubicBezTo>
                    <a:pt x="20507" y="4914"/>
                    <a:pt x="16145" y="0"/>
                    <a:pt x="10351" y="0"/>
                  </a:cubicBezTo>
                  <a:cubicBezTo>
                    <a:pt x="4557" y="0"/>
                    <a:pt x="0" y="4914"/>
                    <a:pt x="0" y="10773"/>
                  </a:cubicBezTo>
                  <a:cubicBezTo>
                    <a:pt x="0" y="16631"/>
                    <a:pt x="4720" y="21578"/>
                    <a:pt x="10351" y="21545"/>
                  </a:cubicBezTo>
                  <a:cubicBezTo>
                    <a:pt x="16145" y="21545"/>
                    <a:pt x="20507" y="16631"/>
                    <a:pt x="20703" y="10773"/>
                  </a:cubicBezTo>
                  <a:cubicBezTo>
                    <a:pt x="20768" y="8852"/>
                    <a:pt x="17936" y="8885"/>
                    <a:pt x="17871" y="10773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FEF0401D-CEC8-956D-8829-A1A59B46321A}"/>
                </a:ext>
              </a:extLst>
            </p:cNvPr>
            <p:cNvSpPr/>
            <p:nvPr/>
          </p:nvSpPr>
          <p:spPr>
            <a:xfrm>
              <a:off x="3108912" y="2977635"/>
              <a:ext cx="3393" cy="11163"/>
            </a:xfrm>
            <a:custGeom>
              <a:avLst/>
              <a:gdLst>
                <a:gd name="connsiteX0" fmla="*/ 558 w 3393"/>
                <a:gd name="connsiteY0" fmla="*/ 1416 h 11163"/>
                <a:gd name="connsiteX1" fmla="*/ 4 w 3393"/>
                <a:gd name="connsiteY1" fmla="*/ 9747 h 11163"/>
                <a:gd name="connsiteX2" fmla="*/ 2836 w 3393"/>
                <a:gd name="connsiteY2" fmla="*/ 9747 h 11163"/>
                <a:gd name="connsiteX3" fmla="*/ 3390 w 3393"/>
                <a:gd name="connsiteY3" fmla="*/ 1416 h 11163"/>
                <a:gd name="connsiteX4" fmla="*/ 558 w 3393"/>
                <a:gd name="connsiteY4" fmla="*/ 1416 h 11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3" h="11163">
                  <a:moveTo>
                    <a:pt x="558" y="1416"/>
                  </a:moveTo>
                  <a:cubicBezTo>
                    <a:pt x="362" y="4182"/>
                    <a:pt x="200" y="6981"/>
                    <a:pt x="4" y="9747"/>
                  </a:cubicBezTo>
                  <a:cubicBezTo>
                    <a:pt x="-126" y="11635"/>
                    <a:pt x="2739" y="11635"/>
                    <a:pt x="2836" y="9747"/>
                  </a:cubicBezTo>
                  <a:cubicBezTo>
                    <a:pt x="3032" y="6981"/>
                    <a:pt x="3194" y="4182"/>
                    <a:pt x="3390" y="1416"/>
                  </a:cubicBezTo>
                  <a:cubicBezTo>
                    <a:pt x="3520" y="-472"/>
                    <a:pt x="655" y="-472"/>
                    <a:pt x="558" y="1416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E1A2837E-86EE-7386-88CD-F0CBF80FCE3D}"/>
                </a:ext>
              </a:extLst>
            </p:cNvPr>
            <p:cNvSpPr/>
            <p:nvPr/>
          </p:nvSpPr>
          <p:spPr>
            <a:xfrm>
              <a:off x="3087286" y="2965926"/>
              <a:ext cx="34130" cy="22929"/>
            </a:xfrm>
            <a:custGeom>
              <a:avLst/>
              <a:gdLst>
                <a:gd name="connsiteX0" fmla="*/ 1872 w 34130"/>
                <a:gd name="connsiteY0" fmla="*/ 4761 h 22929"/>
                <a:gd name="connsiteX1" fmla="*/ 12223 w 34130"/>
                <a:gd name="connsiteY1" fmla="*/ 3003 h 22929"/>
                <a:gd name="connsiteX2" fmla="*/ 25244 w 34130"/>
                <a:gd name="connsiteY2" fmla="*/ 4630 h 22929"/>
                <a:gd name="connsiteX3" fmla="*/ 30745 w 34130"/>
                <a:gd name="connsiteY3" fmla="*/ 7559 h 22929"/>
                <a:gd name="connsiteX4" fmla="*/ 31298 w 34130"/>
                <a:gd name="connsiteY4" fmla="*/ 12116 h 22929"/>
                <a:gd name="connsiteX5" fmla="*/ 31298 w 34130"/>
                <a:gd name="connsiteY5" fmla="*/ 21489 h 22929"/>
                <a:gd name="connsiteX6" fmla="*/ 34130 w 34130"/>
                <a:gd name="connsiteY6" fmla="*/ 21489 h 22929"/>
                <a:gd name="connsiteX7" fmla="*/ 34130 w 34130"/>
                <a:gd name="connsiteY7" fmla="*/ 11074 h 22929"/>
                <a:gd name="connsiteX8" fmla="*/ 26611 w 34130"/>
                <a:gd name="connsiteY8" fmla="*/ 1897 h 22929"/>
                <a:gd name="connsiteX9" fmla="*/ 13004 w 34130"/>
                <a:gd name="connsiteY9" fmla="*/ 9 h 22929"/>
                <a:gd name="connsiteX10" fmla="*/ 1025 w 34130"/>
                <a:gd name="connsiteY10" fmla="*/ 1929 h 22929"/>
                <a:gd name="connsiteX11" fmla="*/ 1774 w 34130"/>
                <a:gd name="connsiteY11" fmla="*/ 4793 h 2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30" h="22929">
                  <a:moveTo>
                    <a:pt x="1872" y="4761"/>
                  </a:moveTo>
                  <a:cubicBezTo>
                    <a:pt x="5290" y="4110"/>
                    <a:pt x="8773" y="3198"/>
                    <a:pt x="12223" y="3003"/>
                  </a:cubicBezTo>
                  <a:cubicBezTo>
                    <a:pt x="16650" y="2710"/>
                    <a:pt x="20914" y="3817"/>
                    <a:pt x="25244" y="4630"/>
                  </a:cubicBezTo>
                  <a:cubicBezTo>
                    <a:pt x="27457" y="5021"/>
                    <a:pt x="29573" y="5249"/>
                    <a:pt x="30745" y="7559"/>
                  </a:cubicBezTo>
                  <a:cubicBezTo>
                    <a:pt x="31461" y="8959"/>
                    <a:pt x="31298" y="10586"/>
                    <a:pt x="31298" y="12116"/>
                  </a:cubicBezTo>
                  <a:lnTo>
                    <a:pt x="31298" y="21489"/>
                  </a:lnTo>
                  <a:cubicBezTo>
                    <a:pt x="31298" y="23409"/>
                    <a:pt x="34130" y="23409"/>
                    <a:pt x="34130" y="21489"/>
                  </a:cubicBezTo>
                  <a:lnTo>
                    <a:pt x="34130" y="11074"/>
                  </a:lnTo>
                  <a:cubicBezTo>
                    <a:pt x="34130" y="5965"/>
                    <a:pt x="31493" y="2645"/>
                    <a:pt x="26611" y="1897"/>
                  </a:cubicBezTo>
                  <a:cubicBezTo>
                    <a:pt x="22054" y="1213"/>
                    <a:pt x="17659" y="-121"/>
                    <a:pt x="13004" y="9"/>
                  </a:cubicBezTo>
                  <a:cubicBezTo>
                    <a:pt x="9001" y="139"/>
                    <a:pt x="4964" y="1181"/>
                    <a:pt x="1025" y="1929"/>
                  </a:cubicBezTo>
                  <a:cubicBezTo>
                    <a:pt x="-765" y="2287"/>
                    <a:pt x="-16" y="5119"/>
                    <a:pt x="1774" y="4793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C4D07065-AD89-B961-E6FD-C26EAF0685E5}"/>
                </a:ext>
              </a:extLst>
            </p:cNvPr>
            <p:cNvSpPr/>
            <p:nvPr/>
          </p:nvSpPr>
          <p:spPr>
            <a:xfrm>
              <a:off x="3090914" y="2942339"/>
              <a:ext cx="20703" cy="21545"/>
            </a:xfrm>
            <a:custGeom>
              <a:avLst/>
              <a:gdLst>
                <a:gd name="connsiteX0" fmla="*/ 1 w 20703"/>
                <a:gd name="connsiteY0" fmla="*/ 10773 h 21545"/>
                <a:gd name="connsiteX1" fmla="*/ 10352 w 20703"/>
                <a:gd name="connsiteY1" fmla="*/ 21545 h 21545"/>
                <a:gd name="connsiteX2" fmla="*/ 20704 w 20703"/>
                <a:gd name="connsiteY2" fmla="*/ 10773 h 21545"/>
                <a:gd name="connsiteX3" fmla="*/ 10352 w 20703"/>
                <a:gd name="connsiteY3" fmla="*/ 0 h 21545"/>
                <a:gd name="connsiteX4" fmla="*/ 1 w 20703"/>
                <a:gd name="connsiteY4" fmla="*/ 10773 h 21545"/>
                <a:gd name="connsiteX5" fmla="*/ 2833 w 20703"/>
                <a:gd name="connsiteY5" fmla="*/ 10773 h 21545"/>
                <a:gd name="connsiteX6" fmla="*/ 10352 w 20703"/>
                <a:gd name="connsiteY6" fmla="*/ 2962 h 21545"/>
                <a:gd name="connsiteX7" fmla="*/ 17872 w 20703"/>
                <a:gd name="connsiteY7" fmla="*/ 10773 h 21545"/>
                <a:gd name="connsiteX8" fmla="*/ 10678 w 20703"/>
                <a:gd name="connsiteY8" fmla="*/ 18584 h 21545"/>
                <a:gd name="connsiteX9" fmla="*/ 2866 w 20703"/>
                <a:gd name="connsiteY9" fmla="*/ 10773 h 21545"/>
                <a:gd name="connsiteX10" fmla="*/ 34 w 20703"/>
                <a:gd name="connsiteY10" fmla="*/ 10773 h 2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03" h="21545">
                  <a:moveTo>
                    <a:pt x="1" y="10773"/>
                  </a:moveTo>
                  <a:cubicBezTo>
                    <a:pt x="196" y="16631"/>
                    <a:pt x="4558" y="21545"/>
                    <a:pt x="10352" y="21545"/>
                  </a:cubicBezTo>
                  <a:cubicBezTo>
                    <a:pt x="16147" y="21545"/>
                    <a:pt x="20704" y="16631"/>
                    <a:pt x="20704" y="10773"/>
                  </a:cubicBezTo>
                  <a:cubicBezTo>
                    <a:pt x="20704" y="4915"/>
                    <a:pt x="15984" y="-32"/>
                    <a:pt x="10352" y="0"/>
                  </a:cubicBezTo>
                  <a:cubicBezTo>
                    <a:pt x="4558" y="0"/>
                    <a:pt x="196" y="4915"/>
                    <a:pt x="1" y="10773"/>
                  </a:cubicBezTo>
                  <a:cubicBezTo>
                    <a:pt x="-64" y="12693"/>
                    <a:pt x="2768" y="12693"/>
                    <a:pt x="2833" y="10773"/>
                  </a:cubicBezTo>
                  <a:cubicBezTo>
                    <a:pt x="2963" y="6509"/>
                    <a:pt x="6153" y="2962"/>
                    <a:pt x="10352" y="2962"/>
                  </a:cubicBezTo>
                  <a:cubicBezTo>
                    <a:pt x="14552" y="2962"/>
                    <a:pt x="17872" y="6509"/>
                    <a:pt x="17872" y="10773"/>
                  </a:cubicBezTo>
                  <a:cubicBezTo>
                    <a:pt x="17872" y="15036"/>
                    <a:pt x="14649" y="18389"/>
                    <a:pt x="10678" y="18584"/>
                  </a:cubicBezTo>
                  <a:cubicBezTo>
                    <a:pt x="6349" y="18779"/>
                    <a:pt x="2996" y="15166"/>
                    <a:pt x="2866" y="10773"/>
                  </a:cubicBezTo>
                  <a:cubicBezTo>
                    <a:pt x="2800" y="8885"/>
                    <a:pt x="-31" y="8853"/>
                    <a:pt x="34" y="10773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84B8F863-9700-E610-BD22-1C3F87E11028}"/>
                </a:ext>
              </a:extLst>
            </p:cNvPr>
            <p:cNvSpPr/>
            <p:nvPr/>
          </p:nvSpPr>
          <p:spPr>
            <a:xfrm>
              <a:off x="3035155" y="2930004"/>
              <a:ext cx="7486" cy="2961"/>
            </a:xfrm>
            <a:custGeom>
              <a:avLst/>
              <a:gdLst>
                <a:gd name="connsiteX0" fmla="*/ 6120 w 7486"/>
                <a:gd name="connsiteY0" fmla="*/ 0 h 2961"/>
                <a:gd name="connsiteX1" fmla="*/ 1367 w 7486"/>
                <a:gd name="connsiteY1" fmla="*/ 0 h 2961"/>
                <a:gd name="connsiteX2" fmla="*/ 1367 w 7486"/>
                <a:gd name="connsiteY2" fmla="*/ 2962 h 2961"/>
                <a:gd name="connsiteX3" fmla="*/ 6120 w 7486"/>
                <a:gd name="connsiteY3" fmla="*/ 2962 h 2961"/>
                <a:gd name="connsiteX4" fmla="*/ 6120 w 7486"/>
                <a:gd name="connsiteY4" fmla="*/ 0 h 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6" h="2961">
                  <a:moveTo>
                    <a:pt x="6120" y="0"/>
                  </a:moveTo>
                  <a:lnTo>
                    <a:pt x="1367" y="0"/>
                  </a:lnTo>
                  <a:cubicBezTo>
                    <a:pt x="-456" y="0"/>
                    <a:pt x="-456" y="2962"/>
                    <a:pt x="1367" y="2962"/>
                  </a:cubicBezTo>
                  <a:lnTo>
                    <a:pt x="6120" y="2962"/>
                  </a:lnTo>
                  <a:cubicBezTo>
                    <a:pt x="7943" y="2962"/>
                    <a:pt x="7943" y="0"/>
                    <a:pt x="6120" y="0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53909973-554A-AF14-415E-CACCA9AD18E2}"/>
                </a:ext>
              </a:extLst>
            </p:cNvPr>
            <p:cNvSpPr/>
            <p:nvPr/>
          </p:nvSpPr>
          <p:spPr>
            <a:xfrm>
              <a:off x="3009155" y="2898038"/>
              <a:ext cx="46460" cy="41334"/>
            </a:xfrm>
            <a:custGeom>
              <a:avLst/>
              <a:gdLst>
                <a:gd name="connsiteX0" fmla="*/ 21117 w 46460"/>
                <a:gd name="connsiteY0" fmla="*/ 39191 h 41334"/>
                <a:gd name="connsiteX1" fmla="*/ 16690 w 46460"/>
                <a:gd name="connsiteY1" fmla="*/ 32845 h 41334"/>
                <a:gd name="connsiteX2" fmla="*/ 9594 w 46460"/>
                <a:gd name="connsiteY2" fmla="*/ 31999 h 41334"/>
                <a:gd name="connsiteX3" fmla="*/ 2921 w 46460"/>
                <a:gd name="connsiteY3" fmla="*/ 25847 h 41334"/>
                <a:gd name="connsiteX4" fmla="*/ 2921 w 46460"/>
                <a:gd name="connsiteY4" fmla="*/ 17288 h 41334"/>
                <a:gd name="connsiteX5" fmla="*/ 8878 w 46460"/>
                <a:gd name="connsiteY5" fmla="*/ 3065 h 41334"/>
                <a:gd name="connsiteX6" fmla="*/ 25479 w 46460"/>
                <a:gd name="connsiteY6" fmla="*/ 3065 h 41334"/>
                <a:gd name="connsiteX7" fmla="*/ 35896 w 46460"/>
                <a:gd name="connsiteY7" fmla="*/ 3065 h 41334"/>
                <a:gd name="connsiteX8" fmla="*/ 43740 w 46460"/>
                <a:gd name="connsiteY8" fmla="*/ 5506 h 41334"/>
                <a:gd name="connsiteX9" fmla="*/ 46182 w 46460"/>
                <a:gd name="connsiteY9" fmla="*/ 4009 h 41334"/>
                <a:gd name="connsiteX10" fmla="*/ 31306 w 46460"/>
                <a:gd name="connsiteY10" fmla="*/ 104 h 41334"/>
                <a:gd name="connsiteX11" fmla="*/ 11449 w 46460"/>
                <a:gd name="connsiteY11" fmla="*/ 104 h 41334"/>
                <a:gd name="connsiteX12" fmla="*/ 6209 w 46460"/>
                <a:gd name="connsiteY12" fmla="*/ 429 h 41334"/>
                <a:gd name="connsiteX13" fmla="*/ 89 w 46460"/>
                <a:gd name="connsiteY13" fmla="*/ 8956 h 41334"/>
                <a:gd name="connsiteX14" fmla="*/ 89 w 46460"/>
                <a:gd name="connsiteY14" fmla="*/ 25880 h 41334"/>
                <a:gd name="connsiteX15" fmla="*/ 6795 w 46460"/>
                <a:gd name="connsiteY15" fmla="*/ 34798 h 41334"/>
                <a:gd name="connsiteX16" fmla="*/ 15388 w 46460"/>
                <a:gd name="connsiteY16" fmla="*/ 34960 h 41334"/>
                <a:gd name="connsiteX17" fmla="*/ 14151 w 46460"/>
                <a:gd name="connsiteY17" fmla="*/ 34212 h 41334"/>
                <a:gd name="connsiteX18" fmla="*/ 18643 w 46460"/>
                <a:gd name="connsiteY18" fmla="*/ 40688 h 41334"/>
                <a:gd name="connsiteX19" fmla="*/ 21117 w 46460"/>
                <a:gd name="connsiteY19" fmla="*/ 39191 h 41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6460" h="41334">
                  <a:moveTo>
                    <a:pt x="21117" y="39191"/>
                  </a:moveTo>
                  <a:cubicBezTo>
                    <a:pt x="19652" y="37108"/>
                    <a:pt x="18350" y="34732"/>
                    <a:pt x="16690" y="32845"/>
                  </a:cubicBezTo>
                  <a:cubicBezTo>
                    <a:pt x="15225" y="31152"/>
                    <a:pt x="11612" y="31999"/>
                    <a:pt x="9594" y="31999"/>
                  </a:cubicBezTo>
                  <a:cubicBezTo>
                    <a:pt x="5851" y="31999"/>
                    <a:pt x="3019" y="30013"/>
                    <a:pt x="2921" y="25847"/>
                  </a:cubicBezTo>
                  <a:cubicBezTo>
                    <a:pt x="2856" y="22983"/>
                    <a:pt x="2921" y="20119"/>
                    <a:pt x="2921" y="17288"/>
                  </a:cubicBezTo>
                  <a:cubicBezTo>
                    <a:pt x="2921" y="11983"/>
                    <a:pt x="1424" y="3196"/>
                    <a:pt x="8878" y="3065"/>
                  </a:cubicBezTo>
                  <a:cubicBezTo>
                    <a:pt x="14412" y="2968"/>
                    <a:pt x="19945" y="3065"/>
                    <a:pt x="25479" y="3065"/>
                  </a:cubicBezTo>
                  <a:lnTo>
                    <a:pt x="35896" y="3065"/>
                  </a:lnTo>
                  <a:cubicBezTo>
                    <a:pt x="38793" y="3065"/>
                    <a:pt x="41722" y="2707"/>
                    <a:pt x="43740" y="5506"/>
                  </a:cubicBezTo>
                  <a:cubicBezTo>
                    <a:pt x="44815" y="7003"/>
                    <a:pt x="47288" y="5506"/>
                    <a:pt x="46182" y="4009"/>
                  </a:cubicBezTo>
                  <a:cubicBezTo>
                    <a:pt x="42601" y="-1003"/>
                    <a:pt x="36612" y="104"/>
                    <a:pt x="31306" y="104"/>
                  </a:cubicBezTo>
                  <a:lnTo>
                    <a:pt x="11449" y="104"/>
                  </a:lnTo>
                  <a:cubicBezTo>
                    <a:pt x="9757" y="104"/>
                    <a:pt x="7869" y="-59"/>
                    <a:pt x="6209" y="429"/>
                  </a:cubicBezTo>
                  <a:cubicBezTo>
                    <a:pt x="2465" y="1503"/>
                    <a:pt x="219" y="5018"/>
                    <a:pt x="89" y="8956"/>
                  </a:cubicBezTo>
                  <a:cubicBezTo>
                    <a:pt x="-74" y="14587"/>
                    <a:pt x="24" y="20250"/>
                    <a:pt x="89" y="25880"/>
                  </a:cubicBezTo>
                  <a:cubicBezTo>
                    <a:pt x="154" y="30144"/>
                    <a:pt x="2628" y="33951"/>
                    <a:pt x="6795" y="34798"/>
                  </a:cubicBezTo>
                  <a:cubicBezTo>
                    <a:pt x="9529" y="35351"/>
                    <a:pt x="12621" y="34960"/>
                    <a:pt x="15388" y="34960"/>
                  </a:cubicBezTo>
                  <a:cubicBezTo>
                    <a:pt x="14965" y="34700"/>
                    <a:pt x="14574" y="34472"/>
                    <a:pt x="14151" y="34212"/>
                  </a:cubicBezTo>
                  <a:cubicBezTo>
                    <a:pt x="15649" y="36360"/>
                    <a:pt x="17146" y="38540"/>
                    <a:pt x="18643" y="40688"/>
                  </a:cubicBezTo>
                  <a:cubicBezTo>
                    <a:pt x="19718" y="42218"/>
                    <a:pt x="22191" y="40753"/>
                    <a:pt x="21117" y="39191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B1E83BA8-A293-2CFC-801A-4187BAEDB6C0}"/>
                </a:ext>
              </a:extLst>
            </p:cNvPr>
            <p:cNvSpPr/>
            <p:nvPr/>
          </p:nvSpPr>
          <p:spPr>
            <a:xfrm>
              <a:off x="3072817" y="2938770"/>
              <a:ext cx="18448" cy="4239"/>
            </a:xfrm>
            <a:custGeom>
              <a:avLst/>
              <a:gdLst>
                <a:gd name="connsiteX0" fmla="*/ 16341 w 18448"/>
                <a:gd name="connsiteY0" fmla="*/ 217 h 4239"/>
                <a:gd name="connsiteX1" fmla="*/ 8203 w 18448"/>
                <a:gd name="connsiteY1" fmla="*/ 1259 h 4239"/>
                <a:gd name="connsiteX2" fmla="*/ 1367 w 18448"/>
                <a:gd name="connsiteY2" fmla="*/ 1259 h 4239"/>
                <a:gd name="connsiteX3" fmla="*/ 1367 w 18448"/>
                <a:gd name="connsiteY3" fmla="*/ 4221 h 4239"/>
                <a:gd name="connsiteX4" fmla="*/ 9114 w 18448"/>
                <a:gd name="connsiteY4" fmla="*/ 4221 h 4239"/>
                <a:gd name="connsiteX5" fmla="*/ 17773 w 18448"/>
                <a:gd name="connsiteY5" fmla="*/ 2789 h 4239"/>
                <a:gd name="connsiteX6" fmla="*/ 16341 w 18448"/>
                <a:gd name="connsiteY6" fmla="*/ 217 h 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48" h="4239">
                  <a:moveTo>
                    <a:pt x="16341" y="217"/>
                  </a:moveTo>
                  <a:cubicBezTo>
                    <a:pt x="13964" y="1715"/>
                    <a:pt x="10872" y="1259"/>
                    <a:pt x="8203" y="1259"/>
                  </a:cubicBezTo>
                  <a:lnTo>
                    <a:pt x="1367" y="1259"/>
                  </a:lnTo>
                  <a:cubicBezTo>
                    <a:pt x="-456" y="1259"/>
                    <a:pt x="-456" y="4221"/>
                    <a:pt x="1367" y="4221"/>
                  </a:cubicBezTo>
                  <a:lnTo>
                    <a:pt x="9114" y="4221"/>
                  </a:lnTo>
                  <a:cubicBezTo>
                    <a:pt x="12142" y="4221"/>
                    <a:pt x="15071" y="4514"/>
                    <a:pt x="17773" y="2789"/>
                  </a:cubicBezTo>
                  <a:cubicBezTo>
                    <a:pt x="19336" y="1812"/>
                    <a:pt x="17903" y="-759"/>
                    <a:pt x="16341" y="217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811920E9-BB2D-3B47-849D-FE7B132EF6AA}"/>
                </a:ext>
              </a:extLst>
            </p:cNvPr>
            <p:cNvSpPr/>
            <p:nvPr/>
          </p:nvSpPr>
          <p:spPr>
            <a:xfrm>
              <a:off x="3046820" y="2908105"/>
              <a:ext cx="33450" cy="41259"/>
            </a:xfrm>
            <a:custGeom>
              <a:avLst/>
              <a:gdLst>
                <a:gd name="connsiteX0" fmla="*/ 21114 w 33450"/>
                <a:gd name="connsiteY0" fmla="*/ 39116 h 41259"/>
                <a:gd name="connsiteX1" fmla="*/ 17077 w 33450"/>
                <a:gd name="connsiteY1" fmla="*/ 33323 h 41259"/>
                <a:gd name="connsiteX2" fmla="*/ 12130 w 33450"/>
                <a:gd name="connsiteY2" fmla="*/ 31924 h 41259"/>
                <a:gd name="connsiteX3" fmla="*/ 3666 w 33450"/>
                <a:gd name="connsiteY3" fmla="*/ 29092 h 41259"/>
                <a:gd name="connsiteX4" fmla="*/ 2918 w 33450"/>
                <a:gd name="connsiteY4" fmla="*/ 22518 h 41259"/>
                <a:gd name="connsiteX5" fmla="*/ 2918 w 33450"/>
                <a:gd name="connsiteY5" fmla="*/ 13242 h 41259"/>
                <a:gd name="connsiteX6" fmla="*/ 3113 w 33450"/>
                <a:gd name="connsiteY6" fmla="*/ 7189 h 41259"/>
                <a:gd name="connsiteX7" fmla="*/ 16752 w 33450"/>
                <a:gd name="connsiteY7" fmla="*/ 2991 h 41259"/>
                <a:gd name="connsiteX8" fmla="*/ 32084 w 33450"/>
                <a:gd name="connsiteY8" fmla="*/ 2991 h 41259"/>
                <a:gd name="connsiteX9" fmla="*/ 32084 w 33450"/>
                <a:gd name="connsiteY9" fmla="*/ 29 h 41259"/>
                <a:gd name="connsiteX10" fmla="*/ 11186 w 33450"/>
                <a:gd name="connsiteY10" fmla="*/ 29 h 41259"/>
                <a:gd name="connsiteX11" fmla="*/ 6791 w 33450"/>
                <a:gd name="connsiteY11" fmla="*/ 192 h 41259"/>
                <a:gd name="connsiteX12" fmla="*/ 118 w 33450"/>
                <a:gd name="connsiteY12" fmla="*/ 7840 h 41259"/>
                <a:gd name="connsiteX13" fmla="*/ 53 w 33450"/>
                <a:gd name="connsiteY13" fmla="*/ 13242 h 41259"/>
                <a:gd name="connsiteX14" fmla="*/ 53 w 33450"/>
                <a:gd name="connsiteY14" fmla="*/ 22290 h 41259"/>
                <a:gd name="connsiteX15" fmla="*/ 216 w 33450"/>
                <a:gd name="connsiteY15" fmla="*/ 27888 h 41259"/>
                <a:gd name="connsiteX16" fmla="*/ 8419 w 33450"/>
                <a:gd name="connsiteY16" fmla="*/ 34885 h 41259"/>
                <a:gd name="connsiteX17" fmla="*/ 15352 w 33450"/>
                <a:gd name="connsiteY17" fmla="*/ 34885 h 41259"/>
                <a:gd name="connsiteX18" fmla="*/ 14115 w 33450"/>
                <a:gd name="connsiteY18" fmla="*/ 34137 h 41259"/>
                <a:gd name="connsiteX19" fmla="*/ 18607 w 33450"/>
                <a:gd name="connsiteY19" fmla="*/ 40613 h 41259"/>
                <a:gd name="connsiteX20" fmla="*/ 21081 w 33450"/>
                <a:gd name="connsiteY20" fmla="*/ 39116 h 4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450" h="41259">
                  <a:moveTo>
                    <a:pt x="21114" y="39116"/>
                  </a:moveTo>
                  <a:cubicBezTo>
                    <a:pt x="19779" y="37196"/>
                    <a:pt x="18445" y="35243"/>
                    <a:pt x="17077" y="33323"/>
                  </a:cubicBezTo>
                  <a:cubicBezTo>
                    <a:pt x="15775" y="31468"/>
                    <a:pt x="14180" y="31924"/>
                    <a:pt x="12130" y="31924"/>
                  </a:cubicBezTo>
                  <a:cubicBezTo>
                    <a:pt x="9005" y="31924"/>
                    <a:pt x="5522" y="32379"/>
                    <a:pt x="3666" y="29092"/>
                  </a:cubicBezTo>
                  <a:cubicBezTo>
                    <a:pt x="2592" y="27204"/>
                    <a:pt x="2918" y="24633"/>
                    <a:pt x="2918" y="22518"/>
                  </a:cubicBezTo>
                  <a:lnTo>
                    <a:pt x="2918" y="13242"/>
                  </a:lnTo>
                  <a:cubicBezTo>
                    <a:pt x="2918" y="11355"/>
                    <a:pt x="2625" y="9044"/>
                    <a:pt x="3113" y="7189"/>
                  </a:cubicBezTo>
                  <a:cubicBezTo>
                    <a:pt x="4643" y="1493"/>
                    <a:pt x="12455" y="2991"/>
                    <a:pt x="16752" y="2991"/>
                  </a:cubicBezTo>
                  <a:lnTo>
                    <a:pt x="32084" y="2991"/>
                  </a:lnTo>
                  <a:cubicBezTo>
                    <a:pt x="33906" y="2991"/>
                    <a:pt x="33906" y="29"/>
                    <a:pt x="32084" y="29"/>
                  </a:cubicBezTo>
                  <a:lnTo>
                    <a:pt x="11186" y="29"/>
                  </a:lnTo>
                  <a:cubicBezTo>
                    <a:pt x="9753" y="29"/>
                    <a:pt x="8223" y="-101"/>
                    <a:pt x="6791" y="192"/>
                  </a:cubicBezTo>
                  <a:cubicBezTo>
                    <a:pt x="3211" y="940"/>
                    <a:pt x="509" y="4097"/>
                    <a:pt x="118" y="7840"/>
                  </a:cubicBezTo>
                  <a:cubicBezTo>
                    <a:pt x="-44" y="9597"/>
                    <a:pt x="53" y="11452"/>
                    <a:pt x="53" y="13242"/>
                  </a:cubicBezTo>
                  <a:lnTo>
                    <a:pt x="53" y="22290"/>
                  </a:lnTo>
                  <a:cubicBezTo>
                    <a:pt x="53" y="24113"/>
                    <a:pt x="-142" y="26098"/>
                    <a:pt x="216" y="27888"/>
                  </a:cubicBezTo>
                  <a:cubicBezTo>
                    <a:pt x="997" y="32021"/>
                    <a:pt x="4480" y="34723"/>
                    <a:pt x="8419" y="34885"/>
                  </a:cubicBezTo>
                  <a:cubicBezTo>
                    <a:pt x="10730" y="34983"/>
                    <a:pt x="13041" y="34885"/>
                    <a:pt x="15352" y="34885"/>
                  </a:cubicBezTo>
                  <a:cubicBezTo>
                    <a:pt x="14929" y="34625"/>
                    <a:pt x="14538" y="34397"/>
                    <a:pt x="14115" y="34137"/>
                  </a:cubicBezTo>
                  <a:cubicBezTo>
                    <a:pt x="15613" y="36285"/>
                    <a:pt x="17110" y="38465"/>
                    <a:pt x="18607" y="40613"/>
                  </a:cubicBezTo>
                  <a:cubicBezTo>
                    <a:pt x="19682" y="42143"/>
                    <a:pt x="22156" y="40678"/>
                    <a:pt x="21081" y="39116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Vrije vorm: vorm 30">
              <a:extLst>
                <a:ext uri="{FF2B5EF4-FFF2-40B4-BE49-F238E27FC236}">
                  <a16:creationId xmlns:a16="http://schemas.microsoft.com/office/drawing/2014/main" id="{C2867A99-A209-EC92-0385-AB0090EF6F8B}"/>
                </a:ext>
              </a:extLst>
            </p:cNvPr>
            <p:cNvSpPr/>
            <p:nvPr/>
          </p:nvSpPr>
          <p:spPr>
            <a:xfrm>
              <a:off x="3035187" y="2930004"/>
              <a:ext cx="8235" cy="2961"/>
            </a:xfrm>
            <a:custGeom>
              <a:avLst/>
              <a:gdLst>
                <a:gd name="connsiteX0" fmla="*/ 6868 w 8235"/>
                <a:gd name="connsiteY0" fmla="*/ 0 h 2961"/>
                <a:gd name="connsiteX1" fmla="*/ 1367 w 8235"/>
                <a:gd name="connsiteY1" fmla="*/ 0 h 2961"/>
                <a:gd name="connsiteX2" fmla="*/ 1367 w 8235"/>
                <a:gd name="connsiteY2" fmla="*/ 2962 h 2961"/>
                <a:gd name="connsiteX3" fmla="*/ 6868 w 8235"/>
                <a:gd name="connsiteY3" fmla="*/ 2962 h 2961"/>
                <a:gd name="connsiteX4" fmla="*/ 6868 w 8235"/>
                <a:gd name="connsiteY4" fmla="*/ 0 h 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35" h="2961">
                  <a:moveTo>
                    <a:pt x="6868" y="0"/>
                  </a:moveTo>
                  <a:lnTo>
                    <a:pt x="1367" y="0"/>
                  </a:lnTo>
                  <a:cubicBezTo>
                    <a:pt x="-456" y="0"/>
                    <a:pt x="-456" y="2962"/>
                    <a:pt x="1367" y="2962"/>
                  </a:cubicBezTo>
                  <a:lnTo>
                    <a:pt x="6868" y="2962"/>
                  </a:lnTo>
                  <a:cubicBezTo>
                    <a:pt x="8691" y="2962"/>
                    <a:pt x="8691" y="0"/>
                    <a:pt x="6868" y="0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Vrije vorm: vorm 31">
              <a:extLst>
                <a:ext uri="{FF2B5EF4-FFF2-40B4-BE49-F238E27FC236}">
                  <a16:creationId xmlns:a16="http://schemas.microsoft.com/office/drawing/2014/main" id="{6598588B-8DE0-9A38-3700-F57C8A3865A6}"/>
                </a:ext>
              </a:extLst>
            </p:cNvPr>
            <p:cNvSpPr/>
            <p:nvPr/>
          </p:nvSpPr>
          <p:spPr>
            <a:xfrm>
              <a:off x="3082575" y="2898110"/>
              <a:ext cx="47637" cy="41230"/>
            </a:xfrm>
            <a:custGeom>
              <a:avLst/>
              <a:gdLst>
                <a:gd name="connsiteX0" fmla="*/ 28945 w 47637"/>
                <a:gd name="connsiteY0" fmla="*/ 40617 h 41230"/>
                <a:gd name="connsiteX1" fmla="*/ 33437 w 47637"/>
                <a:gd name="connsiteY1" fmla="*/ 34140 h 41230"/>
                <a:gd name="connsiteX2" fmla="*/ 32200 w 47637"/>
                <a:gd name="connsiteY2" fmla="*/ 34856 h 41230"/>
                <a:gd name="connsiteX3" fmla="*/ 45286 w 47637"/>
                <a:gd name="connsiteY3" fmla="*/ 32090 h 41230"/>
                <a:gd name="connsiteX4" fmla="*/ 47532 w 47637"/>
                <a:gd name="connsiteY4" fmla="*/ 18877 h 41230"/>
                <a:gd name="connsiteX5" fmla="*/ 47532 w 47637"/>
                <a:gd name="connsiteY5" fmla="*/ 10870 h 41230"/>
                <a:gd name="connsiteX6" fmla="*/ 47044 w 47637"/>
                <a:gd name="connsiteY6" fmla="*/ 5761 h 41230"/>
                <a:gd name="connsiteX7" fmla="*/ 36725 w 47637"/>
                <a:gd name="connsiteY7" fmla="*/ 0 h 41230"/>
                <a:gd name="connsiteX8" fmla="*/ 9382 w 47637"/>
                <a:gd name="connsiteY8" fmla="*/ 0 h 41230"/>
                <a:gd name="connsiteX9" fmla="*/ 72 w 47637"/>
                <a:gd name="connsiteY9" fmla="*/ 8690 h 41230"/>
                <a:gd name="connsiteX10" fmla="*/ 72 w 47637"/>
                <a:gd name="connsiteY10" fmla="*/ 21643 h 41230"/>
                <a:gd name="connsiteX11" fmla="*/ 137 w 47637"/>
                <a:gd name="connsiteY11" fmla="*/ 27241 h 41230"/>
                <a:gd name="connsiteX12" fmla="*/ 7396 w 47637"/>
                <a:gd name="connsiteY12" fmla="*/ 34791 h 41230"/>
                <a:gd name="connsiteX13" fmla="*/ 20222 w 47637"/>
                <a:gd name="connsiteY13" fmla="*/ 34856 h 41230"/>
                <a:gd name="connsiteX14" fmla="*/ 20222 w 47637"/>
                <a:gd name="connsiteY14" fmla="*/ 31895 h 41230"/>
                <a:gd name="connsiteX15" fmla="*/ 8764 w 47637"/>
                <a:gd name="connsiteY15" fmla="*/ 31895 h 41230"/>
                <a:gd name="connsiteX16" fmla="*/ 2904 w 47637"/>
                <a:gd name="connsiteY16" fmla="*/ 26167 h 41230"/>
                <a:gd name="connsiteX17" fmla="*/ 2904 w 47637"/>
                <a:gd name="connsiteY17" fmla="*/ 22066 h 41230"/>
                <a:gd name="connsiteX18" fmla="*/ 2904 w 47637"/>
                <a:gd name="connsiteY18" fmla="*/ 8820 h 41230"/>
                <a:gd name="connsiteX19" fmla="*/ 8438 w 47637"/>
                <a:gd name="connsiteY19" fmla="*/ 2962 h 41230"/>
                <a:gd name="connsiteX20" fmla="*/ 11140 w 47637"/>
                <a:gd name="connsiteY20" fmla="*/ 2962 h 41230"/>
                <a:gd name="connsiteX21" fmla="*/ 37799 w 47637"/>
                <a:gd name="connsiteY21" fmla="*/ 2962 h 41230"/>
                <a:gd name="connsiteX22" fmla="*/ 41966 w 47637"/>
                <a:gd name="connsiteY22" fmla="*/ 3743 h 41230"/>
                <a:gd name="connsiteX23" fmla="*/ 44700 w 47637"/>
                <a:gd name="connsiteY23" fmla="*/ 9959 h 41230"/>
                <a:gd name="connsiteX24" fmla="*/ 44700 w 47637"/>
                <a:gd name="connsiteY24" fmla="*/ 24116 h 41230"/>
                <a:gd name="connsiteX25" fmla="*/ 42649 w 47637"/>
                <a:gd name="connsiteY25" fmla="*/ 30625 h 41230"/>
                <a:gd name="connsiteX26" fmla="*/ 34577 w 47637"/>
                <a:gd name="connsiteY26" fmla="*/ 31895 h 41230"/>
                <a:gd name="connsiteX27" fmla="*/ 30312 w 47637"/>
                <a:gd name="connsiteY27" fmla="*/ 33555 h 41230"/>
                <a:gd name="connsiteX28" fmla="*/ 26471 w 47637"/>
                <a:gd name="connsiteY28" fmla="*/ 39087 h 41230"/>
                <a:gd name="connsiteX29" fmla="*/ 28945 w 47637"/>
                <a:gd name="connsiteY29" fmla="*/ 40584 h 4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7637" h="41230">
                  <a:moveTo>
                    <a:pt x="28945" y="40617"/>
                  </a:moveTo>
                  <a:cubicBezTo>
                    <a:pt x="30443" y="38469"/>
                    <a:pt x="31940" y="36288"/>
                    <a:pt x="33437" y="34140"/>
                  </a:cubicBezTo>
                  <a:cubicBezTo>
                    <a:pt x="33014" y="34368"/>
                    <a:pt x="32624" y="34629"/>
                    <a:pt x="32200" y="34856"/>
                  </a:cubicBezTo>
                  <a:cubicBezTo>
                    <a:pt x="36595" y="34856"/>
                    <a:pt x="41933" y="35800"/>
                    <a:pt x="45286" y="32090"/>
                  </a:cubicBezTo>
                  <a:cubicBezTo>
                    <a:pt x="48378" y="28673"/>
                    <a:pt x="47532" y="23205"/>
                    <a:pt x="47532" y="18877"/>
                  </a:cubicBezTo>
                  <a:lnTo>
                    <a:pt x="47532" y="10870"/>
                  </a:lnTo>
                  <a:cubicBezTo>
                    <a:pt x="47532" y="9145"/>
                    <a:pt x="47597" y="7420"/>
                    <a:pt x="47044" y="5761"/>
                  </a:cubicBezTo>
                  <a:cubicBezTo>
                    <a:pt x="45384" y="879"/>
                    <a:pt x="41054" y="0"/>
                    <a:pt x="36725" y="0"/>
                  </a:cubicBezTo>
                  <a:lnTo>
                    <a:pt x="9382" y="0"/>
                  </a:lnTo>
                  <a:cubicBezTo>
                    <a:pt x="4369" y="0"/>
                    <a:pt x="268" y="3190"/>
                    <a:pt x="72" y="8690"/>
                  </a:cubicBezTo>
                  <a:cubicBezTo>
                    <a:pt x="-90" y="12986"/>
                    <a:pt x="72" y="17347"/>
                    <a:pt x="72" y="21643"/>
                  </a:cubicBezTo>
                  <a:cubicBezTo>
                    <a:pt x="72" y="23498"/>
                    <a:pt x="-58" y="25386"/>
                    <a:pt x="137" y="27241"/>
                  </a:cubicBezTo>
                  <a:cubicBezTo>
                    <a:pt x="593" y="31179"/>
                    <a:pt x="3620" y="34303"/>
                    <a:pt x="7396" y="34791"/>
                  </a:cubicBezTo>
                  <a:cubicBezTo>
                    <a:pt x="11563" y="35312"/>
                    <a:pt x="16022" y="34856"/>
                    <a:pt x="20222" y="34856"/>
                  </a:cubicBezTo>
                  <a:cubicBezTo>
                    <a:pt x="22044" y="34856"/>
                    <a:pt x="22044" y="31895"/>
                    <a:pt x="20222" y="31895"/>
                  </a:cubicBezTo>
                  <a:cubicBezTo>
                    <a:pt x="16413" y="31895"/>
                    <a:pt x="12572" y="31992"/>
                    <a:pt x="8764" y="31895"/>
                  </a:cubicBezTo>
                  <a:cubicBezTo>
                    <a:pt x="5508" y="31830"/>
                    <a:pt x="3067" y="29617"/>
                    <a:pt x="2904" y="26167"/>
                  </a:cubicBezTo>
                  <a:cubicBezTo>
                    <a:pt x="2839" y="24800"/>
                    <a:pt x="2904" y="23433"/>
                    <a:pt x="2904" y="22066"/>
                  </a:cubicBezTo>
                  <a:cubicBezTo>
                    <a:pt x="2904" y="17672"/>
                    <a:pt x="2774" y="13246"/>
                    <a:pt x="2904" y="8820"/>
                  </a:cubicBezTo>
                  <a:cubicBezTo>
                    <a:pt x="3002" y="5500"/>
                    <a:pt x="5248" y="3124"/>
                    <a:pt x="8438" y="2962"/>
                  </a:cubicBezTo>
                  <a:cubicBezTo>
                    <a:pt x="9349" y="2897"/>
                    <a:pt x="10261" y="2962"/>
                    <a:pt x="11140" y="2962"/>
                  </a:cubicBezTo>
                  <a:lnTo>
                    <a:pt x="37799" y="2962"/>
                  </a:lnTo>
                  <a:cubicBezTo>
                    <a:pt x="39231" y="2962"/>
                    <a:pt x="40631" y="2962"/>
                    <a:pt x="41966" y="3743"/>
                  </a:cubicBezTo>
                  <a:cubicBezTo>
                    <a:pt x="44212" y="5110"/>
                    <a:pt x="44700" y="7486"/>
                    <a:pt x="44700" y="9959"/>
                  </a:cubicBezTo>
                  <a:lnTo>
                    <a:pt x="44700" y="24116"/>
                  </a:lnTo>
                  <a:cubicBezTo>
                    <a:pt x="44700" y="26525"/>
                    <a:pt x="44700" y="28933"/>
                    <a:pt x="42649" y="30625"/>
                  </a:cubicBezTo>
                  <a:cubicBezTo>
                    <a:pt x="40468" y="32415"/>
                    <a:pt x="37181" y="31895"/>
                    <a:pt x="34577" y="31895"/>
                  </a:cubicBezTo>
                  <a:cubicBezTo>
                    <a:pt x="32526" y="31895"/>
                    <a:pt x="31549" y="31765"/>
                    <a:pt x="30312" y="33555"/>
                  </a:cubicBezTo>
                  <a:cubicBezTo>
                    <a:pt x="29043" y="35410"/>
                    <a:pt x="27741" y="37265"/>
                    <a:pt x="26471" y="39087"/>
                  </a:cubicBezTo>
                  <a:cubicBezTo>
                    <a:pt x="25397" y="40650"/>
                    <a:pt x="27871" y="42114"/>
                    <a:pt x="28945" y="40584"/>
                  </a:cubicBezTo>
                </a:path>
              </a:pathLst>
            </a:custGeom>
            <a:solidFill>
              <a:schemeClr val="bg1"/>
            </a:solidFill>
            <a:ln w="32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0" name="Graphic 59" descr="E-mail silhouet">
            <a:extLst>
              <a:ext uri="{FF2B5EF4-FFF2-40B4-BE49-F238E27FC236}">
                <a16:creationId xmlns:a16="http://schemas.microsoft.com/office/drawing/2014/main" id="{5F5C8C8E-BEA2-A5C2-A6E5-59652AB6F1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7546" y="2285837"/>
            <a:ext cx="1237633" cy="1237633"/>
          </a:xfrm>
          <a:prstGeom prst="rect">
            <a:avLst/>
          </a:prstGeom>
        </p:spPr>
      </p:pic>
      <p:pic>
        <p:nvPicPr>
          <p:cNvPr id="64" name="Graphic 63" descr="Internet silhouet">
            <a:extLst>
              <a:ext uri="{FF2B5EF4-FFF2-40B4-BE49-F238E27FC236}">
                <a16:creationId xmlns:a16="http://schemas.microsoft.com/office/drawing/2014/main" id="{1BDF8ECA-8662-F2B6-8156-6FFB6588C1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749" y="1884553"/>
            <a:ext cx="1963206" cy="1963206"/>
          </a:xfrm>
          <a:prstGeom prst="rect">
            <a:avLst/>
          </a:prstGeom>
        </p:spPr>
      </p:pic>
      <p:sp>
        <p:nvSpPr>
          <p:cNvPr id="69" name="Tekstvak 68">
            <a:extLst>
              <a:ext uri="{FF2B5EF4-FFF2-40B4-BE49-F238E27FC236}">
                <a16:creationId xmlns:a16="http://schemas.microsoft.com/office/drawing/2014/main" id="{8A36B719-F83A-9F90-305C-4C1627A3631C}"/>
              </a:ext>
            </a:extLst>
          </p:cNvPr>
          <p:cNvSpPr txBox="1"/>
          <p:nvPr/>
        </p:nvSpPr>
        <p:spPr>
          <a:xfrm>
            <a:off x="5133626" y="3715254"/>
            <a:ext cx="211145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dirty="0">
                <a:solidFill>
                  <a:schemeClr val="bg1"/>
                </a:solidFill>
                <a:latin typeface="+mj-lt"/>
              </a:rPr>
              <a:t>www.z-cert.nl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dirty="0">
                <a:solidFill>
                  <a:schemeClr val="bg1"/>
                </a:solidFill>
                <a:latin typeface="+mj-lt"/>
              </a:rPr>
              <a:t>LinkedIn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Tekstvak 69">
            <a:extLst>
              <a:ext uri="{FF2B5EF4-FFF2-40B4-BE49-F238E27FC236}">
                <a16:creationId xmlns:a16="http://schemas.microsoft.com/office/drawing/2014/main" id="{3E718251-742C-A0B8-A543-F81B6D55F743}"/>
              </a:ext>
            </a:extLst>
          </p:cNvPr>
          <p:cNvSpPr txBox="1"/>
          <p:nvPr/>
        </p:nvSpPr>
        <p:spPr>
          <a:xfrm>
            <a:off x="8415301" y="3704806"/>
            <a:ext cx="192212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dirty="0">
                <a:solidFill>
                  <a:schemeClr val="bg1"/>
                </a:solidFill>
                <a:latin typeface="+mj-lt"/>
              </a:rPr>
              <a:t>info@z-cert.nl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" name="Tekstvak 70">
            <a:extLst>
              <a:ext uri="{FF2B5EF4-FFF2-40B4-BE49-F238E27FC236}">
                <a16:creationId xmlns:a16="http://schemas.microsoft.com/office/drawing/2014/main" id="{03DF8692-F42C-03F7-58E2-FF60CCE60F0C}"/>
              </a:ext>
            </a:extLst>
          </p:cNvPr>
          <p:cNvSpPr txBox="1"/>
          <p:nvPr/>
        </p:nvSpPr>
        <p:spPr>
          <a:xfrm>
            <a:off x="1975799" y="3708410"/>
            <a:ext cx="211145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dirty="0">
                <a:solidFill>
                  <a:schemeClr val="bg1"/>
                </a:solidFill>
                <a:latin typeface="+mj-lt"/>
              </a:rPr>
              <a:t>Wim Hafkamp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nl-NL" sz="240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C283453-48DA-4E1D-DE14-4FF1E6841859}"/>
              </a:ext>
            </a:extLst>
          </p:cNvPr>
          <p:cNvSpPr/>
          <p:nvPr/>
        </p:nvSpPr>
        <p:spPr>
          <a:xfrm rot="20796960">
            <a:off x="9474289" y="4261169"/>
            <a:ext cx="2160000" cy="21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2000">
                <a:latin typeface="+mj-lt"/>
              </a:rPr>
              <a:t>Tip: volg </a:t>
            </a:r>
            <a:r>
              <a:rPr lang="nl-NL" sz="2000">
                <a:latin typeface="+mj-lt"/>
                <a:hlinkClick r:id="rId5"/>
              </a:rPr>
              <a:t>ons</a:t>
            </a:r>
            <a:r>
              <a:rPr lang="nl-NL" sz="2000">
                <a:latin typeface="+mj-lt"/>
              </a:rPr>
              <a:t> op LinkedIn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9091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D0C803F-3A65-0513-BDCB-40F0FFD8E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13" y="2648560"/>
            <a:ext cx="4843476" cy="2598127"/>
          </a:xfrm>
        </p:spPr>
        <p:txBody>
          <a:bodyPr/>
          <a:lstStyle/>
          <a:p>
            <a:r>
              <a:rPr lang="en-GB" err="1">
                <a:solidFill>
                  <a:schemeClr val="accent2"/>
                </a:solidFill>
              </a:rPr>
              <a:t>Bedankt</a:t>
            </a:r>
            <a:r>
              <a:rPr lang="en-GB"/>
              <a:t> </a:t>
            </a:r>
            <a:r>
              <a:rPr lang="en-GB" err="1"/>
              <a:t>voor</a:t>
            </a:r>
            <a:r>
              <a:rPr lang="en-GB"/>
              <a:t> je </a:t>
            </a:r>
            <a:r>
              <a:rPr lang="en-GB" err="1"/>
              <a:t>aandacht</a:t>
            </a:r>
            <a:r>
              <a:rPr lang="en-GB"/>
              <a:t>!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99DCF67-621C-D394-A97D-047912C2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A2A24-FD44-4EFF-9024-20D21E629C53}" type="datetime4">
              <a:rPr lang="nl-NL" smtClean="0"/>
              <a:t>2 september 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35A0ACF-4098-717F-D9FE-A9CFAC0F0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Z-CERT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7F6C71A-9445-FCAB-DBCA-5F1AC76D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C686420B-9F68-CD59-0E27-C55DF8407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013" y="5246687"/>
            <a:ext cx="4464000" cy="360000"/>
          </a:xfrm>
        </p:spPr>
        <p:txBody>
          <a:bodyPr/>
          <a:lstStyle/>
          <a:p>
            <a:r>
              <a:rPr lang="en-GB"/>
              <a:t>z-cert.nl</a:t>
            </a:r>
          </a:p>
        </p:txBody>
      </p:sp>
      <p:pic>
        <p:nvPicPr>
          <p:cNvPr id="15" name="Tijdelijke aanduiding voor afbeelding 14" descr="Afbeelding met persoon, kleding, Menselijk gezicht, muur&#10;&#10;Automatisch gegenereerde beschrijving">
            <a:extLst>
              <a:ext uri="{FF2B5EF4-FFF2-40B4-BE49-F238E27FC236}">
                <a16:creationId xmlns:a16="http://schemas.microsoft.com/office/drawing/2014/main" id="{81848EC4-9D12-7F93-353D-F077660F72C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2" r="55020"/>
          <a:stretch/>
        </p:blipFill>
        <p:spPr>
          <a:xfrm>
            <a:off x="6105512" y="404812"/>
            <a:ext cx="5672488" cy="6453187"/>
          </a:xfrm>
        </p:spPr>
      </p:pic>
    </p:spTree>
    <p:extLst>
      <p:ext uri="{BB962C8B-B14F-4D97-AF65-F5344CB8AC3E}">
        <p14:creationId xmlns:p14="http://schemas.microsoft.com/office/powerpoint/2010/main" val="22879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Z-CERT">
  <a:themeElements>
    <a:clrScheme name="Aangepast 41">
      <a:dk1>
        <a:srgbClr val="211F26"/>
      </a:dk1>
      <a:lt1>
        <a:srgbClr val="FFFFFF"/>
      </a:lt1>
      <a:dk2>
        <a:srgbClr val="92C9A2"/>
      </a:dk2>
      <a:lt2>
        <a:srgbClr val="1F4043"/>
      </a:lt2>
      <a:accent1>
        <a:srgbClr val="1F4043"/>
      </a:accent1>
      <a:accent2>
        <a:srgbClr val="92C9A2"/>
      </a:accent2>
      <a:accent3>
        <a:srgbClr val="00665E"/>
      </a:accent3>
      <a:accent4>
        <a:srgbClr val="BC645F"/>
      </a:accent4>
      <a:accent5>
        <a:srgbClr val="FAA634"/>
      </a:accent5>
      <a:accent6>
        <a:srgbClr val="30318C"/>
      </a:accent6>
      <a:hlink>
        <a:srgbClr val="414042"/>
      </a:hlink>
      <a:folHlink>
        <a:srgbClr val="414042"/>
      </a:folHlink>
    </a:clrScheme>
    <a:fontScheme name="Aangepast 23">
      <a:majorFont>
        <a:latin typeface="Titillium We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a98b67-256a-4448-ae30-096c9a82ef4a">
      <Terms xmlns="http://schemas.microsoft.com/office/infopath/2007/PartnerControls"/>
    </lcf76f155ced4ddcb4097134ff3c332f>
    <TaxCatchAll xmlns="d6d0d132-626b-4db4-bd30-6eedb70348dd" xsi:nil="true"/>
    <Toelichting xmlns="2ea98b67-256a-4448-ae30-096c9a82ef4a" xsi:nil="true"/>
    <afbeelding xmlns="2ea98b67-256a-4448-ae30-096c9a82ef4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6EE2671FA1DC4BBC4F8ADCEB628E5A" ma:contentTypeVersion="22" ma:contentTypeDescription="Een nieuw document maken." ma:contentTypeScope="" ma:versionID="cc8aa482652fa20f2d62e41930267f79">
  <xsd:schema xmlns:xsd="http://www.w3.org/2001/XMLSchema" xmlns:xs="http://www.w3.org/2001/XMLSchema" xmlns:p="http://schemas.microsoft.com/office/2006/metadata/properties" xmlns:ns2="d6d0d132-626b-4db4-bd30-6eedb70348dd" xmlns:ns3="2ea98b67-256a-4448-ae30-096c9a82ef4a" targetNamespace="http://schemas.microsoft.com/office/2006/metadata/properties" ma:root="true" ma:fieldsID="6622e1fc71688500754281ef5eda5a55" ns2:_="" ns3:_="">
    <xsd:import namespace="d6d0d132-626b-4db4-bd30-6eedb70348dd"/>
    <xsd:import namespace="2ea98b67-256a-4448-ae30-096c9a82ef4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Toelichting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afbeelding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0d132-626b-4db4-bd30-6eedb7034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1ce3a1c-a44a-4afe-8676-0e6c11c7204e}" ma:internalName="TaxCatchAll" ma:showField="CatchAllData" ma:web="d6d0d132-626b-4db4-bd30-6eedb70348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98b67-256a-4448-ae30-096c9a82ef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Toelichting" ma:index="13" nillable="true" ma:displayName="Toelichting" ma:format="Dropdown" ma:internalName="Toelichting">
      <xsd:simpleType>
        <xsd:restriction base="dms:Text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4fcdf52e-46df-449b-b284-70e2acc7b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fbeelding" ma:index="25" nillable="true" ma:displayName="afbeelding" ma:format="Thumbnail" ma:internalName="afbeelding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CE593D-B022-4980-8E29-9FDF972D47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14CCD5-C6AE-4594-801F-911FA2213D31}">
  <ds:schemaRefs>
    <ds:schemaRef ds:uri="192c579b-fe8a-4f2f-a40d-338f6f20b69d"/>
    <ds:schemaRef ds:uri="337142d5-6ecf-482e-838e-e4876d41e0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2D35ED-78FC-468A-9700-728E0F57545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Office PowerPoint</Application>
  <PresentationFormat>Widescreen</PresentationFormat>
  <Paragraphs>173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Segoe UI</vt:lpstr>
      <vt:lpstr>Segoe UI Light</vt:lpstr>
      <vt:lpstr>Titillium Web</vt:lpstr>
      <vt:lpstr>Wingdings</vt:lpstr>
      <vt:lpstr>Z-CERT</vt:lpstr>
      <vt:lpstr>Verantwoordelijkheid voor informatiebeveiliging  kan je niet uitbesteden!</vt:lpstr>
      <vt:lpstr>Voorstellen</vt:lpstr>
      <vt:lpstr>De Nederlandse zorg digitaal veilig</vt:lpstr>
      <vt:lpstr>Over ons</vt:lpstr>
      <vt:lpstr>Het team</vt:lpstr>
      <vt:lpstr> </vt:lpstr>
      <vt:lpstr> </vt:lpstr>
      <vt:lpstr>Cyberincidenten in de zorgketen</vt:lpstr>
      <vt:lpstr>15 augustus 2026</vt:lpstr>
      <vt:lpstr>In het kort</vt:lpstr>
      <vt:lpstr>In het kort</vt:lpstr>
      <vt:lpstr>Terugkerende valkuilen (niet limitatief)</vt:lpstr>
      <vt:lpstr>Specials </vt:lpstr>
      <vt:lpstr>Whitepapers</vt:lpstr>
      <vt:lpstr>Vragen?</vt:lpstr>
      <vt:lpstr>Bedankt voor je aandacht!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Titeldia</dc:title>
  <dc:creator>Martyna Dziarnowska</dc:creator>
  <cp:keywords>www.pptsolutions.nl</cp:keywords>
  <cp:lastModifiedBy>Wim Hafkamp</cp:lastModifiedBy>
  <cp:revision>3</cp:revision>
  <dcterms:created xsi:type="dcterms:W3CDTF">2018-03-15T13:05:51Z</dcterms:created>
  <dcterms:modified xsi:type="dcterms:W3CDTF">2026-09-02T06:47:34Z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0x010100A26EE2671FA1DC4BBC4F8ADCEB628E5A</vt:lpwstr>
  </property>
  <property fmtid="{D5CDD505-2E9C-101B-9397-08002B2CF9AE}" pid="3" name="MediaServiceImageTags">
    <vt:lpwstr/>
  </property>
</Properties>
</file>