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93" r:id="rId5"/>
    <p:sldId id="295" r:id="rId6"/>
    <p:sldId id="296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66463-C3CE-4037-A180-2C3800095CFF}" v="1" dt="2025-11-17T10:43:27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nne van Helten" userId="8c78be87-d27f-4147-94e6-b993edcac2e5" providerId="ADAL" clId="{9651B1E4-140B-49D9-882D-2F7FA7981037}"/>
    <pc:docChg chg="undo custSel delSld modSld">
      <pc:chgData name="Lisanne van Helten" userId="8c78be87-d27f-4147-94e6-b993edcac2e5" providerId="ADAL" clId="{9651B1E4-140B-49D9-882D-2F7FA7981037}" dt="2025-11-17T10:46:44.686" v="39" actId="1076"/>
      <pc:docMkLst>
        <pc:docMk/>
      </pc:docMkLst>
      <pc:sldChg chg="del">
        <pc:chgData name="Lisanne van Helten" userId="8c78be87-d27f-4147-94e6-b993edcac2e5" providerId="ADAL" clId="{9651B1E4-140B-49D9-882D-2F7FA7981037}" dt="2025-11-17T10:42:55.709" v="0" actId="2696"/>
        <pc:sldMkLst>
          <pc:docMk/>
          <pc:sldMk cId="1363977052" sldId="257"/>
        </pc:sldMkLst>
      </pc:sldChg>
      <pc:sldChg chg="del">
        <pc:chgData name="Lisanne van Helten" userId="8c78be87-d27f-4147-94e6-b993edcac2e5" providerId="ADAL" clId="{9651B1E4-140B-49D9-882D-2F7FA7981037}" dt="2025-11-17T10:42:59.737" v="2" actId="2696"/>
        <pc:sldMkLst>
          <pc:docMk/>
          <pc:sldMk cId="1635635669" sldId="258"/>
        </pc:sldMkLst>
      </pc:sldChg>
      <pc:sldChg chg="del">
        <pc:chgData name="Lisanne van Helten" userId="8c78be87-d27f-4147-94e6-b993edcac2e5" providerId="ADAL" clId="{9651B1E4-140B-49D9-882D-2F7FA7981037}" dt="2025-11-17T10:42:57.346" v="1" actId="2696"/>
        <pc:sldMkLst>
          <pc:docMk/>
          <pc:sldMk cId="2537677675" sldId="264"/>
        </pc:sldMkLst>
      </pc:sldChg>
      <pc:sldChg chg="modSp mod">
        <pc:chgData name="Lisanne van Helten" userId="8c78be87-d27f-4147-94e6-b993edcac2e5" providerId="ADAL" clId="{9651B1E4-140B-49D9-882D-2F7FA7981037}" dt="2025-11-17T10:46:44.686" v="39" actId="1076"/>
        <pc:sldMkLst>
          <pc:docMk/>
          <pc:sldMk cId="704676062" sldId="295"/>
        </pc:sldMkLst>
        <pc:spChg chg="mod">
          <ac:chgData name="Lisanne van Helten" userId="8c78be87-d27f-4147-94e6-b993edcac2e5" providerId="ADAL" clId="{9651B1E4-140B-49D9-882D-2F7FA7981037}" dt="2025-11-17T10:46:44.686" v="39" actId="1076"/>
          <ac:spMkLst>
            <pc:docMk/>
            <pc:sldMk cId="704676062" sldId="295"/>
            <ac:spMk id="2" creationId="{85F81A02-3BEA-12EE-7C01-C64DE98FFE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E2E1E-CA4A-4A9A-AD4A-7E536BF542B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640D-98AA-47CD-8454-B277B52A79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CD26-258A-4DC6-BE7A-6AED13EFB84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36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E3D72-D915-85F8-E751-1262FA42B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45C3CC-22C2-01F3-DD05-DFE891301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5B57A34-19F8-BE31-4F1E-F4EF6AFB8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6FD02C-7EAC-FA1C-4FFE-841730A89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CD26-258A-4DC6-BE7A-6AED13EFB84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62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A63B7-2483-8A5B-B1E0-92AF148A3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5DAF67-C20E-B12B-098A-2D97153FC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95295C6-7D5A-5EE5-3E3D-D61DA44B6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6E87F3-4325-B563-6623-F689A10CD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CD26-258A-4DC6-BE7A-6AED13EFB84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37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6138A-1FCD-3E5B-82C2-A2D204F03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832820B-90FE-FCA9-E7BA-0DD493FA2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AFB511-719E-2055-1918-E21818CD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732952-C887-9D18-57F2-E5245470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6B557E-D274-0E8D-E9F6-B7679B5C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5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879C6-3B29-952A-742F-DE56EAED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019DD8-A3F2-B5C5-37B1-8DFEE5BFF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904CE8-3B1A-B580-79FF-B47A2A7C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4F7C65-4B29-0AEF-C76A-469F1C59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7B4763-1EDF-3CF7-6CBC-0306B067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49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5E3F8CD-B718-A013-609F-5F68FD39D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CB0938-3013-EB4B-E31A-EEE708499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EAA30C-D26A-9181-A2AC-FD6F1CEF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12A5DF-BF9D-8A72-0C1F-4567E2E6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DCC195-CA8E-977F-DF2B-CE0AAC24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53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B291C-4F7B-8C06-03A1-390733EE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FFBE9D-3D09-E7A4-1EA2-82FAB7F80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D98AD1-EB68-FA10-8CC4-14FEDCD2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D25523-F561-5C66-BD4D-3A998198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D6EE6F-7C84-6266-F6B9-3D3C545B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46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30331-863B-BC9B-EBA5-C37E5417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47AF3C-CF69-718D-1F5F-163F4D482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C115A5-5268-A74F-6825-10E335E6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09D7DC-00A5-E966-F916-050F1839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65C0EF-8874-0E10-5054-97C994F6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16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75F3A-C522-E4EF-AF9C-51A57600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C80EB6-C856-2756-5F48-604710954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ADA57D-0863-A4F4-00BE-9B5534CE1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9229F6-FB56-EA6E-EBD2-13AE893C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6AFFB4-5608-A17E-34E9-59836450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AC484A-8F6C-13C2-FB33-862AA698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49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A17F9-F488-C57B-645D-E3F0E2C8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09E9F7-80F1-34E1-9863-F5FDEB845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1D8EAB-168D-98EC-1DF5-FF7BB478E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61E172-C139-68FF-EE4C-20C482810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F5DB9E5-00A0-48B2-ED69-5CC3A0978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F97E71-9C12-5D5D-90E6-F5659E10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13A5694-7BD3-F891-1354-8DCEB744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67CF4DB-174A-1CC7-C24E-849BC652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06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741EC-FDE7-6F96-D302-683A0E2A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A6C93A5-BE3B-EADD-B61A-038B4CF6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58E250-85F6-13D5-F8CF-D260244D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6E2F26-23FA-DB06-9A14-FFA25682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16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ECAFC9F-411A-BF0A-328E-51B86631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37409FC-EE96-D651-235D-9E9FA309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A7DE42-8DEF-AD1C-1F16-D5F3CD17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92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F2CB2-05F3-DE1A-2EFE-301D5748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7FF66E-B06F-343A-D90E-7F458EC19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A170CC-57EB-AC29-50A6-57F205226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EE5140-B4A2-B10C-63D3-AD42A0B6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C9CB7A-022C-A915-DEE8-FC5D9330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62FF64-7167-1F43-3E74-8B2023C0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22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77419-A433-B65A-418E-9E8D7FD5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0BC754-83BD-B4BC-6DCE-97778B13D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CC471B-A28A-8BDF-DEA1-E8E7C9973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49921A-DC03-2E80-9454-5ACAA2C3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FD2D17-F8ED-D133-BF8C-BF00E16C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02764A-47C4-10E3-141D-88A9D6A3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4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9C1E07A-69FA-763D-D05F-B5FBB811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C0C688-98D3-20C4-C188-91246400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84CFD2-5840-65C2-E384-3CD889985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BF1AD-6A97-4D35-8376-3773E1802F3F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B15D21-FE81-9DB0-5B46-99E173A94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12508-5447-2925-1832-76A99DAC3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AAB60-18E1-432D-849C-133A6036FE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1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Kleurrijkheid, Graphics, creativiteit&#10;&#10;Automatisch gegenereerde beschrijving">
            <a:extLst>
              <a:ext uri="{FF2B5EF4-FFF2-40B4-BE49-F238E27FC236}">
                <a16:creationId xmlns:a16="http://schemas.microsoft.com/office/drawing/2014/main" id="{F5615444-4491-7C1E-4F13-431DDA15ED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4" t="17320" r="-928" b="9141"/>
          <a:stretch/>
        </p:blipFill>
        <p:spPr>
          <a:xfrm>
            <a:off x="6513576" y="1196921"/>
            <a:ext cx="5638799" cy="5043342"/>
          </a:xfrm>
          <a:prstGeom prst="rect">
            <a:avLst/>
          </a:prstGeom>
        </p:spPr>
      </p:pic>
      <p:pic>
        <p:nvPicPr>
          <p:cNvPr id="84" name="Afbeelding 83" descr="Afbeelding met schermopname, zwart, Graphics, duisternis&#10;&#10;Automatisch gegenereerde beschrijving">
            <a:extLst>
              <a:ext uri="{FF2B5EF4-FFF2-40B4-BE49-F238E27FC236}">
                <a16:creationId xmlns:a16="http://schemas.microsoft.com/office/drawing/2014/main" id="{8CE6FAE9-4FE6-4598-0885-0C4CF04F02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6408"/>
            <a:ext cx="12963524" cy="7640955"/>
          </a:xfrm>
          <a:prstGeom prst="rect">
            <a:avLst/>
          </a:prstGeom>
        </p:spPr>
      </p:pic>
      <p:pic>
        <p:nvPicPr>
          <p:cNvPr id="48" name="Afbeelding 47" descr="Afbeelding met Kleurrijkheid, paars, Lila, schermopname&#10;&#10;Automatisch gegenereerde beschrijving">
            <a:extLst>
              <a:ext uri="{FF2B5EF4-FFF2-40B4-BE49-F238E27FC236}">
                <a16:creationId xmlns:a16="http://schemas.microsoft.com/office/drawing/2014/main" id="{34972E88-9D58-B0C0-ADF5-F77F8BFB65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3952" y="0"/>
            <a:ext cx="5718048" cy="6858000"/>
          </a:xfrm>
          <a:prstGeom prst="rect">
            <a:avLst/>
          </a:prstGeom>
        </p:spPr>
      </p:pic>
      <p:pic>
        <p:nvPicPr>
          <p:cNvPr id="52" name="Afbeelding 51" descr="Afbeelding met duisternis, schermopname, zwart, maan&#10;&#10;Automatisch gegenereerde beschrijving">
            <a:extLst>
              <a:ext uri="{FF2B5EF4-FFF2-40B4-BE49-F238E27FC236}">
                <a16:creationId xmlns:a16="http://schemas.microsoft.com/office/drawing/2014/main" id="{C8A57D71-0F9F-2D53-F864-89C1383E67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7424" y="4917779"/>
            <a:ext cx="1399032" cy="512064"/>
          </a:xfrm>
          <a:prstGeom prst="rect">
            <a:avLst/>
          </a:prstGeom>
        </p:spPr>
      </p:pic>
      <p:pic>
        <p:nvPicPr>
          <p:cNvPr id="54" name="Afbeelding 53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57299E74-37E0-B22F-7B7F-DA4F199394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" y="2897259"/>
            <a:ext cx="3392423" cy="512064"/>
          </a:xfrm>
          <a:prstGeom prst="rect">
            <a:avLst/>
          </a:prstGeom>
        </p:spPr>
      </p:pic>
      <p:pic>
        <p:nvPicPr>
          <p:cNvPr id="56" name="Afbeelding 55" descr="Afbeelding met duisternis, zwart, schermopname&#10;&#10;Automatisch gegenereerde beschrijving">
            <a:extLst>
              <a:ext uri="{FF2B5EF4-FFF2-40B4-BE49-F238E27FC236}">
                <a16:creationId xmlns:a16="http://schemas.microsoft.com/office/drawing/2014/main" id="{18A624BF-DAFC-3CB7-2EB0-8278FBF9E1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607" y="5510698"/>
            <a:ext cx="1399032" cy="512064"/>
          </a:xfrm>
          <a:prstGeom prst="rect">
            <a:avLst/>
          </a:prstGeom>
        </p:spPr>
      </p:pic>
      <p:pic>
        <p:nvPicPr>
          <p:cNvPr id="58" name="Afbeelding 57" descr="Afbeelding met schermopname, zwart&#10;&#10;Automatisch gegenereerde beschrijving">
            <a:extLst>
              <a:ext uri="{FF2B5EF4-FFF2-40B4-BE49-F238E27FC236}">
                <a16:creationId xmlns:a16="http://schemas.microsoft.com/office/drawing/2014/main" id="{7BBFF7D6-BFA2-634E-ACBB-2D41560E27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209" y="6050472"/>
            <a:ext cx="1225511" cy="713506"/>
          </a:xfrm>
          <a:prstGeom prst="rect">
            <a:avLst/>
          </a:prstGeom>
        </p:spPr>
      </p:pic>
      <p:pic>
        <p:nvPicPr>
          <p:cNvPr id="62" name="Afbeelding 61" descr="Afbeelding met schermopname, zwart, Graphics, ontwerp&#10;&#10;Automatisch gegenereerde beschrijving">
            <a:extLst>
              <a:ext uri="{FF2B5EF4-FFF2-40B4-BE49-F238E27FC236}">
                <a16:creationId xmlns:a16="http://schemas.microsoft.com/office/drawing/2014/main" id="{DD2D3602-7FF6-DD81-D1CB-19F34199359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059" y="6108579"/>
            <a:ext cx="1255778" cy="585216"/>
          </a:xfrm>
          <a:prstGeom prst="rect">
            <a:avLst/>
          </a:prstGeom>
        </p:spPr>
      </p:pic>
      <p:pic>
        <p:nvPicPr>
          <p:cNvPr id="64" name="Afbeelding 63" descr="Afbeelding met schermopname, zwart, ontwerp&#10;&#10;Automatisch gegenereerde beschrijving">
            <a:extLst>
              <a:ext uri="{FF2B5EF4-FFF2-40B4-BE49-F238E27FC236}">
                <a16:creationId xmlns:a16="http://schemas.microsoft.com/office/drawing/2014/main" id="{164C3367-837E-60C6-2AF1-1EBB97D48E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939" y="6035878"/>
            <a:ext cx="1147853" cy="770946"/>
          </a:xfrm>
          <a:prstGeom prst="rect">
            <a:avLst/>
          </a:prstGeom>
        </p:spPr>
      </p:pic>
      <p:pic>
        <p:nvPicPr>
          <p:cNvPr id="66" name="Afbeelding 65" descr="Afbeelding met duisternis, zwart, ruimte, nacht&#10;&#10;Automatisch gegenereerde beschrijving">
            <a:extLst>
              <a:ext uri="{FF2B5EF4-FFF2-40B4-BE49-F238E27FC236}">
                <a16:creationId xmlns:a16="http://schemas.microsoft.com/office/drawing/2014/main" id="{D6947EE7-0871-3A78-651E-A785829DC1D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92" y="4127861"/>
            <a:ext cx="1703833" cy="603503"/>
          </a:xfrm>
          <a:prstGeom prst="rect">
            <a:avLst/>
          </a:prstGeom>
        </p:spPr>
      </p:pic>
      <p:pic>
        <p:nvPicPr>
          <p:cNvPr id="68" name="Afbeelding 67" descr="Afbeelding met schermopname, zwart, duisternis&#10;&#10;Automatisch gegenereerde beschrijving">
            <a:extLst>
              <a:ext uri="{FF2B5EF4-FFF2-40B4-BE49-F238E27FC236}">
                <a16:creationId xmlns:a16="http://schemas.microsoft.com/office/drawing/2014/main" id="{1A4F14C4-EBA6-ED33-6945-0015703E9A4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64" y="5553452"/>
            <a:ext cx="967187" cy="467652"/>
          </a:xfrm>
          <a:prstGeom prst="rect">
            <a:avLst/>
          </a:prstGeom>
        </p:spPr>
      </p:pic>
      <p:pic>
        <p:nvPicPr>
          <p:cNvPr id="72" name="Afbeelding 71" descr="Afbeelding met duisternis, zwart, schermopname, ruimte&#10;&#10;Automatisch gegenereerde beschrijving">
            <a:extLst>
              <a:ext uri="{FF2B5EF4-FFF2-40B4-BE49-F238E27FC236}">
                <a16:creationId xmlns:a16="http://schemas.microsoft.com/office/drawing/2014/main" id="{B9BC7302-6238-276A-B2FC-34B684759F1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1248" y="4226389"/>
            <a:ext cx="1520953" cy="530351"/>
          </a:xfrm>
          <a:prstGeom prst="rect">
            <a:avLst/>
          </a:prstGeom>
        </p:spPr>
      </p:pic>
      <p:pic>
        <p:nvPicPr>
          <p:cNvPr id="74" name="Afbeelding 73" descr="Afbeelding met schermopname, zwart, Graphics, grafische vormgeving&#10;&#10;Automatisch gegenereerde beschrijving">
            <a:extLst>
              <a:ext uri="{FF2B5EF4-FFF2-40B4-BE49-F238E27FC236}">
                <a16:creationId xmlns:a16="http://schemas.microsoft.com/office/drawing/2014/main" id="{CB71844A-756B-9BC3-4BD5-C887BE614D1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1622" y="3470567"/>
            <a:ext cx="1520953" cy="576071"/>
          </a:xfrm>
          <a:prstGeom prst="rect">
            <a:avLst/>
          </a:prstGeom>
        </p:spPr>
      </p:pic>
      <p:pic>
        <p:nvPicPr>
          <p:cNvPr id="76" name="Afbeelding 75" descr="Afbeelding met schermopname, tekst, Graphics, ontwerp&#10;&#10;Automatisch gegenereerde beschrijving">
            <a:extLst>
              <a:ext uri="{FF2B5EF4-FFF2-40B4-BE49-F238E27FC236}">
                <a16:creationId xmlns:a16="http://schemas.microsoft.com/office/drawing/2014/main" id="{F0AE828E-8C16-3909-1338-9521597685E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598" y="3488858"/>
            <a:ext cx="1520954" cy="475490"/>
          </a:xfrm>
          <a:prstGeom prst="rect">
            <a:avLst/>
          </a:prstGeom>
        </p:spPr>
      </p:pic>
      <p:pic>
        <p:nvPicPr>
          <p:cNvPr id="78" name="Afbeelding 77" descr="Afbeelding met schermopname, Graphics, zwart, ontwerp&#10;&#10;Automatisch gegenereerde beschrijving">
            <a:extLst>
              <a:ext uri="{FF2B5EF4-FFF2-40B4-BE49-F238E27FC236}">
                <a16:creationId xmlns:a16="http://schemas.microsoft.com/office/drawing/2014/main" id="{2B7689CA-AF65-AEF7-5A92-7EF3C542CFD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687" y="3334070"/>
            <a:ext cx="996698" cy="832104"/>
          </a:xfrm>
          <a:prstGeom prst="rect">
            <a:avLst/>
          </a:prstGeom>
        </p:spPr>
      </p:pic>
      <p:pic>
        <p:nvPicPr>
          <p:cNvPr id="82" name="Afbeelding 81" descr="Afbeelding met schermopname, zwart, ontwerp&#10;&#10;Automatisch gegenereerde beschrijving">
            <a:extLst>
              <a:ext uri="{FF2B5EF4-FFF2-40B4-BE49-F238E27FC236}">
                <a16:creationId xmlns:a16="http://schemas.microsoft.com/office/drawing/2014/main" id="{BEE02373-921C-82E6-E1F5-D74C1A5F3F8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067" y="3447231"/>
            <a:ext cx="1359407" cy="70408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B0F7F33-3481-D269-B722-845469D16D90}"/>
              </a:ext>
            </a:extLst>
          </p:cNvPr>
          <p:cNvSpPr txBox="1"/>
          <p:nvPr/>
        </p:nvSpPr>
        <p:spPr>
          <a:xfrm>
            <a:off x="7092185" y="2897259"/>
            <a:ext cx="4473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Welkom!</a:t>
            </a:r>
            <a:endParaRPr lang="nl-NL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4B4942-6B45-89AA-0D3E-43F4146A9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2" y="-7445"/>
            <a:ext cx="55649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g_image">
            <a:extLst>
              <a:ext uri="{FF2B5EF4-FFF2-40B4-BE49-F238E27FC236}">
                <a16:creationId xmlns:a16="http://schemas.microsoft.com/office/drawing/2014/main" id="{CAC075DB-94DC-6DEB-C567-A87A4F18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8" y="4599823"/>
            <a:ext cx="1147853" cy="11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g_image">
            <a:extLst>
              <a:ext uri="{FF2B5EF4-FFF2-40B4-BE49-F238E27FC236}">
                <a16:creationId xmlns:a16="http://schemas.microsoft.com/office/drawing/2014/main" id="{E6E62AC6-E100-CA7C-750D-C2F3B1D57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19676" r="11801" b="20515"/>
          <a:stretch>
            <a:fillRect/>
          </a:stretch>
        </p:blipFill>
        <p:spPr bwMode="auto">
          <a:xfrm>
            <a:off x="3181329" y="4949334"/>
            <a:ext cx="1206481" cy="4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g_image">
            <a:extLst>
              <a:ext uri="{FF2B5EF4-FFF2-40B4-BE49-F238E27FC236}">
                <a16:creationId xmlns:a16="http://schemas.microsoft.com/office/drawing/2014/main" id="{CACE65F8-959F-1432-2363-23E3F6D0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03" y="5502849"/>
            <a:ext cx="658369" cy="6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g_image">
            <a:extLst>
              <a:ext uri="{FF2B5EF4-FFF2-40B4-BE49-F238E27FC236}">
                <a16:creationId xmlns:a16="http://schemas.microsoft.com/office/drawing/2014/main" id="{06E90C7E-725F-FE77-D190-D277E66D3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35" y="5496019"/>
            <a:ext cx="888485" cy="55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g_image">
            <a:extLst>
              <a:ext uri="{FF2B5EF4-FFF2-40B4-BE49-F238E27FC236}">
                <a16:creationId xmlns:a16="http://schemas.microsoft.com/office/drawing/2014/main" id="{5642FDE1-C8F7-DA1B-7D07-3BE47D29B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95" y="4882193"/>
            <a:ext cx="888486" cy="49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A8F00EC7-6C17-B360-18FB-10508844BCE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35" y="4206799"/>
            <a:ext cx="1703833" cy="5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5961B-FF71-62DB-F826-8C09646A9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Kleurrijkheid, Graphics, creativiteit&#10;&#10;Automatisch gegenereerde beschrijving">
            <a:extLst>
              <a:ext uri="{FF2B5EF4-FFF2-40B4-BE49-F238E27FC236}">
                <a16:creationId xmlns:a16="http://schemas.microsoft.com/office/drawing/2014/main" id="{3207DD39-691F-2F7B-6975-B5E05C4C3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4" t="17320" r="-928" b="9141"/>
          <a:stretch/>
        </p:blipFill>
        <p:spPr>
          <a:xfrm>
            <a:off x="6513576" y="1196921"/>
            <a:ext cx="5638799" cy="5043342"/>
          </a:xfrm>
          <a:prstGeom prst="rect">
            <a:avLst/>
          </a:prstGeom>
        </p:spPr>
      </p:pic>
      <p:pic>
        <p:nvPicPr>
          <p:cNvPr id="84" name="Afbeelding 83" descr="Afbeelding met schermopname, zwart, Graphics, duisternis&#10;&#10;Automatisch gegenereerde beschrijving">
            <a:extLst>
              <a:ext uri="{FF2B5EF4-FFF2-40B4-BE49-F238E27FC236}">
                <a16:creationId xmlns:a16="http://schemas.microsoft.com/office/drawing/2014/main" id="{76FBE74B-AE49-B631-6BDE-5878EAD849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6408"/>
            <a:ext cx="12963524" cy="7640955"/>
          </a:xfrm>
          <a:prstGeom prst="rect">
            <a:avLst/>
          </a:prstGeom>
        </p:spPr>
      </p:pic>
      <p:pic>
        <p:nvPicPr>
          <p:cNvPr id="48" name="Afbeelding 47" descr="Afbeelding met Kleurrijkheid, paars, Lila, schermopname&#10;&#10;Automatisch gegenereerde beschrijving">
            <a:extLst>
              <a:ext uri="{FF2B5EF4-FFF2-40B4-BE49-F238E27FC236}">
                <a16:creationId xmlns:a16="http://schemas.microsoft.com/office/drawing/2014/main" id="{F057AA3F-111D-7482-15DC-DEB23E4A1D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3952" y="0"/>
            <a:ext cx="5718048" cy="6858000"/>
          </a:xfrm>
          <a:prstGeom prst="rect">
            <a:avLst/>
          </a:prstGeom>
        </p:spPr>
      </p:pic>
      <p:pic>
        <p:nvPicPr>
          <p:cNvPr id="52" name="Afbeelding 51" descr="Afbeelding met duisternis, schermopname, zwart, maan&#10;&#10;Automatisch gegenereerde beschrijving">
            <a:extLst>
              <a:ext uri="{FF2B5EF4-FFF2-40B4-BE49-F238E27FC236}">
                <a16:creationId xmlns:a16="http://schemas.microsoft.com/office/drawing/2014/main" id="{4853A5B5-01EF-B6C8-886B-1C02149A91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7424" y="4917779"/>
            <a:ext cx="1399032" cy="512064"/>
          </a:xfrm>
          <a:prstGeom prst="rect">
            <a:avLst/>
          </a:prstGeom>
        </p:spPr>
      </p:pic>
      <p:pic>
        <p:nvPicPr>
          <p:cNvPr id="54" name="Afbeelding 53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A130382C-0856-45DF-FCE9-8C555B0C8F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" y="2897259"/>
            <a:ext cx="3392423" cy="512064"/>
          </a:xfrm>
          <a:prstGeom prst="rect">
            <a:avLst/>
          </a:prstGeom>
        </p:spPr>
      </p:pic>
      <p:pic>
        <p:nvPicPr>
          <p:cNvPr id="56" name="Afbeelding 55" descr="Afbeelding met duisternis, zwart, schermopname&#10;&#10;Automatisch gegenereerde beschrijving">
            <a:extLst>
              <a:ext uri="{FF2B5EF4-FFF2-40B4-BE49-F238E27FC236}">
                <a16:creationId xmlns:a16="http://schemas.microsoft.com/office/drawing/2014/main" id="{477E0D22-39F3-3CB1-65FD-F939B39E3F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607" y="5510698"/>
            <a:ext cx="1399032" cy="512064"/>
          </a:xfrm>
          <a:prstGeom prst="rect">
            <a:avLst/>
          </a:prstGeom>
        </p:spPr>
      </p:pic>
      <p:pic>
        <p:nvPicPr>
          <p:cNvPr id="58" name="Afbeelding 57" descr="Afbeelding met schermopname, zwart&#10;&#10;Automatisch gegenereerde beschrijving">
            <a:extLst>
              <a:ext uri="{FF2B5EF4-FFF2-40B4-BE49-F238E27FC236}">
                <a16:creationId xmlns:a16="http://schemas.microsoft.com/office/drawing/2014/main" id="{B63DD2D3-3CA7-A9D0-B01A-6376C25B99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209" y="6050472"/>
            <a:ext cx="1225511" cy="713506"/>
          </a:xfrm>
          <a:prstGeom prst="rect">
            <a:avLst/>
          </a:prstGeom>
        </p:spPr>
      </p:pic>
      <p:pic>
        <p:nvPicPr>
          <p:cNvPr id="62" name="Afbeelding 61" descr="Afbeelding met schermopname, zwart, Graphics, ontwerp&#10;&#10;Automatisch gegenereerde beschrijving">
            <a:extLst>
              <a:ext uri="{FF2B5EF4-FFF2-40B4-BE49-F238E27FC236}">
                <a16:creationId xmlns:a16="http://schemas.microsoft.com/office/drawing/2014/main" id="{F2CC1D50-E7E2-2B20-4A83-A3340615E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059" y="6108579"/>
            <a:ext cx="1255778" cy="585216"/>
          </a:xfrm>
          <a:prstGeom prst="rect">
            <a:avLst/>
          </a:prstGeom>
        </p:spPr>
      </p:pic>
      <p:pic>
        <p:nvPicPr>
          <p:cNvPr id="64" name="Afbeelding 63" descr="Afbeelding met schermopname, zwart, ontwerp&#10;&#10;Automatisch gegenereerde beschrijving">
            <a:extLst>
              <a:ext uri="{FF2B5EF4-FFF2-40B4-BE49-F238E27FC236}">
                <a16:creationId xmlns:a16="http://schemas.microsoft.com/office/drawing/2014/main" id="{D0441EAD-41E8-91B7-6439-628DDC0C49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939" y="6035878"/>
            <a:ext cx="1147853" cy="770946"/>
          </a:xfrm>
          <a:prstGeom prst="rect">
            <a:avLst/>
          </a:prstGeom>
        </p:spPr>
      </p:pic>
      <p:pic>
        <p:nvPicPr>
          <p:cNvPr id="66" name="Afbeelding 65" descr="Afbeelding met duisternis, zwart, ruimte, nacht&#10;&#10;Automatisch gegenereerde beschrijving">
            <a:extLst>
              <a:ext uri="{FF2B5EF4-FFF2-40B4-BE49-F238E27FC236}">
                <a16:creationId xmlns:a16="http://schemas.microsoft.com/office/drawing/2014/main" id="{BE68AA9F-19E1-296E-04DF-80E470C662E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92" y="4127861"/>
            <a:ext cx="1703833" cy="603503"/>
          </a:xfrm>
          <a:prstGeom prst="rect">
            <a:avLst/>
          </a:prstGeom>
        </p:spPr>
      </p:pic>
      <p:pic>
        <p:nvPicPr>
          <p:cNvPr id="68" name="Afbeelding 67" descr="Afbeelding met schermopname, zwart, duisternis&#10;&#10;Automatisch gegenereerde beschrijving">
            <a:extLst>
              <a:ext uri="{FF2B5EF4-FFF2-40B4-BE49-F238E27FC236}">
                <a16:creationId xmlns:a16="http://schemas.microsoft.com/office/drawing/2014/main" id="{BFBF12D8-CB61-87A2-FE32-E258EA2A6BD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64" y="5553452"/>
            <a:ext cx="967187" cy="467652"/>
          </a:xfrm>
          <a:prstGeom prst="rect">
            <a:avLst/>
          </a:prstGeom>
        </p:spPr>
      </p:pic>
      <p:pic>
        <p:nvPicPr>
          <p:cNvPr id="72" name="Afbeelding 71" descr="Afbeelding met duisternis, zwart, schermopname, ruimte&#10;&#10;Automatisch gegenereerde beschrijving">
            <a:extLst>
              <a:ext uri="{FF2B5EF4-FFF2-40B4-BE49-F238E27FC236}">
                <a16:creationId xmlns:a16="http://schemas.microsoft.com/office/drawing/2014/main" id="{57F7A137-95B2-D32A-1B21-60452794E4F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1248" y="4226389"/>
            <a:ext cx="1520953" cy="530351"/>
          </a:xfrm>
          <a:prstGeom prst="rect">
            <a:avLst/>
          </a:prstGeom>
        </p:spPr>
      </p:pic>
      <p:pic>
        <p:nvPicPr>
          <p:cNvPr id="74" name="Afbeelding 73" descr="Afbeelding met schermopname, zwart, Graphics, grafische vormgeving&#10;&#10;Automatisch gegenereerde beschrijving">
            <a:extLst>
              <a:ext uri="{FF2B5EF4-FFF2-40B4-BE49-F238E27FC236}">
                <a16:creationId xmlns:a16="http://schemas.microsoft.com/office/drawing/2014/main" id="{F642FDDA-4C62-A2FF-E084-12BAB3C88FA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1622" y="3470567"/>
            <a:ext cx="1520953" cy="576071"/>
          </a:xfrm>
          <a:prstGeom prst="rect">
            <a:avLst/>
          </a:prstGeom>
        </p:spPr>
      </p:pic>
      <p:pic>
        <p:nvPicPr>
          <p:cNvPr id="76" name="Afbeelding 75" descr="Afbeelding met schermopname, tekst, Graphics, ontwerp&#10;&#10;Automatisch gegenereerde beschrijving">
            <a:extLst>
              <a:ext uri="{FF2B5EF4-FFF2-40B4-BE49-F238E27FC236}">
                <a16:creationId xmlns:a16="http://schemas.microsoft.com/office/drawing/2014/main" id="{EECEF4DC-9CFE-712B-9F45-CB788F5E7CA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598" y="3488858"/>
            <a:ext cx="1520954" cy="475490"/>
          </a:xfrm>
          <a:prstGeom prst="rect">
            <a:avLst/>
          </a:prstGeom>
        </p:spPr>
      </p:pic>
      <p:pic>
        <p:nvPicPr>
          <p:cNvPr id="78" name="Afbeelding 77" descr="Afbeelding met schermopname, Graphics, zwart, ontwerp&#10;&#10;Automatisch gegenereerde beschrijving">
            <a:extLst>
              <a:ext uri="{FF2B5EF4-FFF2-40B4-BE49-F238E27FC236}">
                <a16:creationId xmlns:a16="http://schemas.microsoft.com/office/drawing/2014/main" id="{A2263FF5-996F-AFC9-1237-179A5645FDD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687" y="3334070"/>
            <a:ext cx="996698" cy="832104"/>
          </a:xfrm>
          <a:prstGeom prst="rect">
            <a:avLst/>
          </a:prstGeom>
        </p:spPr>
      </p:pic>
      <p:pic>
        <p:nvPicPr>
          <p:cNvPr id="82" name="Afbeelding 81" descr="Afbeelding met schermopname, zwart, ontwerp&#10;&#10;Automatisch gegenereerde beschrijving">
            <a:extLst>
              <a:ext uri="{FF2B5EF4-FFF2-40B4-BE49-F238E27FC236}">
                <a16:creationId xmlns:a16="http://schemas.microsoft.com/office/drawing/2014/main" id="{2FCCC859-8C93-A204-0ACD-AADF3171A98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067" y="3447231"/>
            <a:ext cx="1359407" cy="70408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5F81A02-3BEA-12EE-7C01-C64DE98FFE2A}"/>
              </a:ext>
            </a:extLst>
          </p:cNvPr>
          <p:cNvSpPr txBox="1"/>
          <p:nvPr/>
        </p:nvSpPr>
        <p:spPr>
          <a:xfrm>
            <a:off x="6774699" y="2730816"/>
            <a:ext cx="49034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Zorg voor toezicht – </a:t>
            </a:r>
            <a:br>
              <a:rPr lang="nl-N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 veiligheid </a:t>
            </a:r>
            <a:br>
              <a:rPr lang="nl-N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bestuursverantwoordelijkheid</a:t>
            </a:r>
          </a:p>
          <a:p>
            <a:pPr algn="ctr"/>
            <a:endParaRPr lang="nl-NL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B1D4B4-8198-339D-E6AE-0B32F24A4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2" y="-7445"/>
            <a:ext cx="55649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g_image">
            <a:extLst>
              <a:ext uri="{FF2B5EF4-FFF2-40B4-BE49-F238E27FC236}">
                <a16:creationId xmlns:a16="http://schemas.microsoft.com/office/drawing/2014/main" id="{7A09AE7E-73FB-72A0-3408-3D0F8B621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8" y="4599823"/>
            <a:ext cx="1147853" cy="11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g_image">
            <a:extLst>
              <a:ext uri="{FF2B5EF4-FFF2-40B4-BE49-F238E27FC236}">
                <a16:creationId xmlns:a16="http://schemas.microsoft.com/office/drawing/2014/main" id="{A151319D-F532-2855-2770-779231BCD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19676" r="11801" b="20515"/>
          <a:stretch>
            <a:fillRect/>
          </a:stretch>
        </p:blipFill>
        <p:spPr bwMode="auto">
          <a:xfrm>
            <a:off x="3181329" y="4949334"/>
            <a:ext cx="1206481" cy="4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g_image">
            <a:extLst>
              <a:ext uri="{FF2B5EF4-FFF2-40B4-BE49-F238E27FC236}">
                <a16:creationId xmlns:a16="http://schemas.microsoft.com/office/drawing/2014/main" id="{94664D5B-46B9-BF93-37D9-44F2FA43A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03" y="5502849"/>
            <a:ext cx="658369" cy="6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g_image">
            <a:extLst>
              <a:ext uri="{FF2B5EF4-FFF2-40B4-BE49-F238E27FC236}">
                <a16:creationId xmlns:a16="http://schemas.microsoft.com/office/drawing/2014/main" id="{CA028424-F6CE-1F14-793E-F231E168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35" y="5496019"/>
            <a:ext cx="888485" cy="55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g_image">
            <a:extLst>
              <a:ext uri="{FF2B5EF4-FFF2-40B4-BE49-F238E27FC236}">
                <a16:creationId xmlns:a16="http://schemas.microsoft.com/office/drawing/2014/main" id="{E72BB851-AD5D-1DD7-900C-939986CA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95" y="4882193"/>
            <a:ext cx="888486" cy="49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3ED6AE66-A96F-3865-5E58-ECB8D63D35C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35" y="4206799"/>
            <a:ext cx="1703833" cy="5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7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13133-F970-A4E2-01B1-9583B370B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Kleurrijkheid, Graphics, creativiteit&#10;&#10;Automatisch gegenereerde beschrijving">
            <a:extLst>
              <a:ext uri="{FF2B5EF4-FFF2-40B4-BE49-F238E27FC236}">
                <a16:creationId xmlns:a16="http://schemas.microsoft.com/office/drawing/2014/main" id="{7C39E4A5-F953-7DA0-80F8-3522E3B6A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4" t="17320" r="-928" b="9141"/>
          <a:stretch/>
        </p:blipFill>
        <p:spPr>
          <a:xfrm>
            <a:off x="6513576" y="1196921"/>
            <a:ext cx="5638799" cy="5043342"/>
          </a:xfrm>
          <a:prstGeom prst="rect">
            <a:avLst/>
          </a:prstGeom>
        </p:spPr>
      </p:pic>
      <p:pic>
        <p:nvPicPr>
          <p:cNvPr id="84" name="Afbeelding 83" descr="Afbeelding met schermopname, zwart, Graphics, duisternis&#10;&#10;Automatisch gegenereerde beschrijving">
            <a:extLst>
              <a:ext uri="{FF2B5EF4-FFF2-40B4-BE49-F238E27FC236}">
                <a16:creationId xmlns:a16="http://schemas.microsoft.com/office/drawing/2014/main" id="{7BD62552-720A-7A58-AF79-5C06B85B3B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6408"/>
            <a:ext cx="12963524" cy="7640955"/>
          </a:xfrm>
          <a:prstGeom prst="rect">
            <a:avLst/>
          </a:prstGeom>
        </p:spPr>
      </p:pic>
      <p:pic>
        <p:nvPicPr>
          <p:cNvPr id="48" name="Afbeelding 47" descr="Afbeelding met Kleurrijkheid, paars, Lila, schermopname&#10;&#10;Automatisch gegenereerde beschrijving">
            <a:extLst>
              <a:ext uri="{FF2B5EF4-FFF2-40B4-BE49-F238E27FC236}">
                <a16:creationId xmlns:a16="http://schemas.microsoft.com/office/drawing/2014/main" id="{2443F6FD-EDF2-4B03-24B5-2ABDBFE28A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135" y="-4153"/>
            <a:ext cx="5836863" cy="6858000"/>
          </a:xfrm>
          <a:prstGeom prst="rect">
            <a:avLst/>
          </a:prstGeom>
        </p:spPr>
      </p:pic>
      <p:pic>
        <p:nvPicPr>
          <p:cNvPr id="52" name="Afbeelding 51" descr="Afbeelding met duisternis, schermopname, zwart, maan&#10;&#10;Automatisch gegenereerde beschrijving">
            <a:extLst>
              <a:ext uri="{FF2B5EF4-FFF2-40B4-BE49-F238E27FC236}">
                <a16:creationId xmlns:a16="http://schemas.microsoft.com/office/drawing/2014/main" id="{3211FD03-795B-1098-863E-0B231C5F39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7424" y="4917779"/>
            <a:ext cx="1399032" cy="512064"/>
          </a:xfrm>
          <a:prstGeom prst="rect">
            <a:avLst/>
          </a:prstGeom>
        </p:spPr>
      </p:pic>
      <p:pic>
        <p:nvPicPr>
          <p:cNvPr id="54" name="Afbeelding 53" descr="Afbeelding met tekst, logo, Lettertype, Graphics&#10;&#10;Automatisch gegenereerde beschrijving">
            <a:extLst>
              <a:ext uri="{FF2B5EF4-FFF2-40B4-BE49-F238E27FC236}">
                <a16:creationId xmlns:a16="http://schemas.microsoft.com/office/drawing/2014/main" id="{248ED047-4E11-7553-8E7E-C09F27F01F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" y="2897259"/>
            <a:ext cx="3392423" cy="512064"/>
          </a:xfrm>
          <a:prstGeom prst="rect">
            <a:avLst/>
          </a:prstGeom>
        </p:spPr>
      </p:pic>
      <p:pic>
        <p:nvPicPr>
          <p:cNvPr id="56" name="Afbeelding 55" descr="Afbeelding met duisternis, zwart, schermopname&#10;&#10;Automatisch gegenereerde beschrijving">
            <a:extLst>
              <a:ext uri="{FF2B5EF4-FFF2-40B4-BE49-F238E27FC236}">
                <a16:creationId xmlns:a16="http://schemas.microsoft.com/office/drawing/2014/main" id="{91187D49-CCC0-0D66-0597-70DFD5C2F9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607" y="5510698"/>
            <a:ext cx="1399032" cy="512064"/>
          </a:xfrm>
          <a:prstGeom prst="rect">
            <a:avLst/>
          </a:prstGeom>
        </p:spPr>
      </p:pic>
      <p:pic>
        <p:nvPicPr>
          <p:cNvPr id="58" name="Afbeelding 57" descr="Afbeelding met schermopname, zwart&#10;&#10;Automatisch gegenereerde beschrijving">
            <a:extLst>
              <a:ext uri="{FF2B5EF4-FFF2-40B4-BE49-F238E27FC236}">
                <a16:creationId xmlns:a16="http://schemas.microsoft.com/office/drawing/2014/main" id="{EB763BC7-EF74-7154-5F25-3F6111B0EB0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209" y="6050472"/>
            <a:ext cx="1225511" cy="713506"/>
          </a:xfrm>
          <a:prstGeom prst="rect">
            <a:avLst/>
          </a:prstGeom>
        </p:spPr>
      </p:pic>
      <p:pic>
        <p:nvPicPr>
          <p:cNvPr id="62" name="Afbeelding 61" descr="Afbeelding met schermopname, zwart, Graphics, ontwerp&#10;&#10;Automatisch gegenereerde beschrijving">
            <a:extLst>
              <a:ext uri="{FF2B5EF4-FFF2-40B4-BE49-F238E27FC236}">
                <a16:creationId xmlns:a16="http://schemas.microsoft.com/office/drawing/2014/main" id="{FB43D463-3B4C-4850-569D-A14F4A9C8AA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4059" y="6108579"/>
            <a:ext cx="1255778" cy="585216"/>
          </a:xfrm>
          <a:prstGeom prst="rect">
            <a:avLst/>
          </a:prstGeom>
        </p:spPr>
      </p:pic>
      <p:pic>
        <p:nvPicPr>
          <p:cNvPr id="64" name="Afbeelding 63" descr="Afbeelding met schermopname, zwart, ontwerp&#10;&#10;Automatisch gegenereerde beschrijving">
            <a:extLst>
              <a:ext uri="{FF2B5EF4-FFF2-40B4-BE49-F238E27FC236}">
                <a16:creationId xmlns:a16="http://schemas.microsoft.com/office/drawing/2014/main" id="{843BC779-C687-FA7B-8E31-5200ABF928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939" y="6035878"/>
            <a:ext cx="1147853" cy="770946"/>
          </a:xfrm>
          <a:prstGeom prst="rect">
            <a:avLst/>
          </a:prstGeom>
        </p:spPr>
      </p:pic>
      <p:pic>
        <p:nvPicPr>
          <p:cNvPr id="66" name="Afbeelding 65" descr="Afbeelding met duisternis, zwart, ruimte, nacht&#10;&#10;Automatisch gegenereerde beschrijving">
            <a:extLst>
              <a:ext uri="{FF2B5EF4-FFF2-40B4-BE49-F238E27FC236}">
                <a16:creationId xmlns:a16="http://schemas.microsoft.com/office/drawing/2014/main" id="{6695C2C6-92CD-E799-F5A3-836324F17E7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92" y="4127861"/>
            <a:ext cx="1703833" cy="603503"/>
          </a:xfrm>
          <a:prstGeom prst="rect">
            <a:avLst/>
          </a:prstGeom>
        </p:spPr>
      </p:pic>
      <p:pic>
        <p:nvPicPr>
          <p:cNvPr id="68" name="Afbeelding 67" descr="Afbeelding met schermopname, zwart, duisternis&#10;&#10;Automatisch gegenereerde beschrijving">
            <a:extLst>
              <a:ext uri="{FF2B5EF4-FFF2-40B4-BE49-F238E27FC236}">
                <a16:creationId xmlns:a16="http://schemas.microsoft.com/office/drawing/2014/main" id="{299C4395-C9C3-A794-F101-67E37D3A88F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64" y="5553452"/>
            <a:ext cx="967187" cy="467652"/>
          </a:xfrm>
          <a:prstGeom prst="rect">
            <a:avLst/>
          </a:prstGeom>
        </p:spPr>
      </p:pic>
      <p:pic>
        <p:nvPicPr>
          <p:cNvPr id="72" name="Afbeelding 71" descr="Afbeelding met duisternis, zwart, schermopname, ruimte&#10;&#10;Automatisch gegenereerde beschrijving">
            <a:extLst>
              <a:ext uri="{FF2B5EF4-FFF2-40B4-BE49-F238E27FC236}">
                <a16:creationId xmlns:a16="http://schemas.microsoft.com/office/drawing/2014/main" id="{1B6824EE-5DF5-D973-F6AC-231AA4E6F06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260" y="4226389"/>
            <a:ext cx="1520953" cy="530351"/>
          </a:xfrm>
          <a:prstGeom prst="rect">
            <a:avLst/>
          </a:prstGeom>
        </p:spPr>
      </p:pic>
      <p:pic>
        <p:nvPicPr>
          <p:cNvPr id="74" name="Afbeelding 73" descr="Afbeelding met schermopname, zwart, Graphics, grafische vormgeving&#10;&#10;Automatisch gegenereerde beschrijving">
            <a:extLst>
              <a:ext uri="{FF2B5EF4-FFF2-40B4-BE49-F238E27FC236}">
                <a16:creationId xmlns:a16="http://schemas.microsoft.com/office/drawing/2014/main" id="{7A454FFB-ED74-2B41-9539-A81BFD2DC2E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1622" y="3470567"/>
            <a:ext cx="1520953" cy="576071"/>
          </a:xfrm>
          <a:prstGeom prst="rect">
            <a:avLst/>
          </a:prstGeom>
        </p:spPr>
      </p:pic>
      <p:pic>
        <p:nvPicPr>
          <p:cNvPr id="76" name="Afbeelding 75" descr="Afbeelding met schermopname, tekst, Graphics, ontwerp&#10;&#10;Automatisch gegenereerde beschrijving">
            <a:extLst>
              <a:ext uri="{FF2B5EF4-FFF2-40B4-BE49-F238E27FC236}">
                <a16:creationId xmlns:a16="http://schemas.microsoft.com/office/drawing/2014/main" id="{49BBFD4B-EF44-DF55-F9CA-B7CD9144A30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598" y="3488858"/>
            <a:ext cx="1520954" cy="475490"/>
          </a:xfrm>
          <a:prstGeom prst="rect">
            <a:avLst/>
          </a:prstGeom>
        </p:spPr>
      </p:pic>
      <p:pic>
        <p:nvPicPr>
          <p:cNvPr id="78" name="Afbeelding 77" descr="Afbeelding met schermopname, Graphics, zwart, ontwerp&#10;&#10;Automatisch gegenereerde beschrijving">
            <a:extLst>
              <a:ext uri="{FF2B5EF4-FFF2-40B4-BE49-F238E27FC236}">
                <a16:creationId xmlns:a16="http://schemas.microsoft.com/office/drawing/2014/main" id="{F661B76E-B641-FCBB-A23D-9079FCAD763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687" y="3334070"/>
            <a:ext cx="996698" cy="832104"/>
          </a:xfrm>
          <a:prstGeom prst="rect">
            <a:avLst/>
          </a:prstGeom>
        </p:spPr>
      </p:pic>
      <p:pic>
        <p:nvPicPr>
          <p:cNvPr id="82" name="Afbeelding 81" descr="Afbeelding met schermopname, zwart, ontwerp&#10;&#10;Automatisch gegenereerde beschrijving">
            <a:extLst>
              <a:ext uri="{FF2B5EF4-FFF2-40B4-BE49-F238E27FC236}">
                <a16:creationId xmlns:a16="http://schemas.microsoft.com/office/drawing/2014/main" id="{30578849-64FF-41F8-42F4-EF6DEA2E8B2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067" y="3447231"/>
            <a:ext cx="1359407" cy="70408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2FAB258-56F1-3A97-043F-EECE87D9A359}"/>
              </a:ext>
            </a:extLst>
          </p:cNvPr>
          <p:cNvSpPr txBox="1"/>
          <p:nvPr/>
        </p:nvSpPr>
        <p:spPr>
          <a:xfrm>
            <a:off x="7092185" y="2897259"/>
            <a:ext cx="4473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Bedankt! </a:t>
            </a:r>
            <a:endParaRPr lang="nl-NL" sz="28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368811-D077-7C90-B036-A3B076B5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2" y="-7445"/>
            <a:ext cx="55649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g_image">
            <a:extLst>
              <a:ext uri="{FF2B5EF4-FFF2-40B4-BE49-F238E27FC236}">
                <a16:creationId xmlns:a16="http://schemas.microsoft.com/office/drawing/2014/main" id="{912B65D9-7B6C-5A12-9755-646EDCC7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8" y="4599823"/>
            <a:ext cx="1147853" cy="11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g_image">
            <a:extLst>
              <a:ext uri="{FF2B5EF4-FFF2-40B4-BE49-F238E27FC236}">
                <a16:creationId xmlns:a16="http://schemas.microsoft.com/office/drawing/2014/main" id="{E2FFA3FC-43E2-4DEC-5FE6-51E860EDC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19676" r="11801" b="20515"/>
          <a:stretch>
            <a:fillRect/>
          </a:stretch>
        </p:blipFill>
        <p:spPr bwMode="auto">
          <a:xfrm>
            <a:off x="3181329" y="4949334"/>
            <a:ext cx="1206481" cy="4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g_image">
            <a:extLst>
              <a:ext uri="{FF2B5EF4-FFF2-40B4-BE49-F238E27FC236}">
                <a16:creationId xmlns:a16="http://schemas.microsoft.com/office/drawing/2014/main" id="{410ED3A2-29AA-D34C-5897-EA2DD6D4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03" y="5502849"/>
            <a:ext cx="658369" cy="6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g_image">
            <a:extLst>
              <a:ext uri="{FF2B5EF4-FFF2-40B4-BE49-F238E27FC236}">
                <a16:creationId xmlns:a16="http://schemas.microsoft.com/office/drawing/2014/main" id="{95FFC0E9-0CDE-710B-63A7-516FB8B3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35" y="5496019"/>
            <a:ext cx="888485" cy="55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g_image">
            <a:extLst>
              <a:ext uri="{FF2B5EF4-FFF2-40B4-BE49-F238E27FC236}">
                <a16:creationId xmlns:a16="http://schemas.microsoft.com/office/drawing/2014/main" id="{45E070F6-84CB-5293-BD5B-8EFE653F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95" y="4882193"/>
            <a:ext cx="888486" cy="49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3DB7BFF8-28ED-3DEB-4305-094CFE33F13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35" y="4206799"/>
            <a:ext cx="1703833" cy="5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635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2665DD7040949BEC9484B96D91E95" ma:contentTypeVersion="18" ma:contentTypeDescription="Een nieuw document maken." ma:contentTypeScope="" ma:versionID="479b0bcc5b9e6090a741489944aa93e7">
  <xsd:schema xmlns:xsd="http://www.w3.org/2001/XMLSchema" xmlns:xs="http://www.w3.org/2001/XMLSchema" xmlns:p="http://schemas.microsoft.com/office/2006/metadata/properties" xmlns:ns2="f9331ea8-8761-4245-8ecd-564ec9c92766" xmlns:ns3="3a95e274-1bab-4f5b-887c-b630ee34f294" targetNamespace="http://schemas.microsoft.com/office/2006/metadata/properties" ma:root="true" ma:fieldsID="d80a603f522caeef1ef47e367928998d" ns2:_="" ns3:_="">
    <xsd:import namespace="f9331ea8-8761-4245-8ecd-564ec9c92766"/>
    <xsd:import namespace="3a95e274-1bab-4f5b-887c-b630ee34f2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31ea8-8761-4245-8ecd-564ec9c92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4fcdf52e-46df-449b-b284-70e2acc7b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5e274-1bab-4f5b-887c-b630ee34f2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ba24831-fe3d-4fca-bdf1-aedf201ca17c}" ma:internalName="TaxCatchAll" ma:showField="CatchAllData" ma:web="3a95e274-1bab-4f5b-887c-b630ee34f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95e274-1bab-4f5b-887c-b630ee34f294" xsi:nil="true"/>
    <lcf76f155ced4ddcb4097134ff3c332f xmlns="f9331ea8-8761-4245-8ecd-564ec9c9276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60C59-AE76-4688-9645-0F357D01D841}"/>
</file>

<file path=customXml/itemProps2.xml><?xml version="1.0" encoding="utf-8"?>
<ds:datastoreItem xmlns:ds="http://schemas.openxmlformats.org/officeDocument/2006/customXml" ds:itemID="{08809EF9-DE80-4BA5-B542-2F9F7F90432F}">
  <ds:schemaRefs>
    <ds:schemaRef ds:uri="5501aa4c-1b1d-465c-9671-6e39da5c4957"/>
    <ds:schemaRef ds:uri="a54e68df-b62e-4fe9-a444-6394041cf2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025D52-0996-4AFD-8416-456364B1C0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Breedbeeld</PresentationFormat>
  <Paragraphs>6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Céline van der Kruk</dc:creator>
  <cp:lastModifiedBy>Lisanne van Helten</cp:lastModifiedBy>
  <cp:revision>2</cp:revision>
  <dcterms:created xsi:type="dcterms:W3CDTF">2025-10-02T11:53:34Z</dcterms:created>
  <dcterms:modified xsi:type="dcterms:W3CDTF">2025-11-17T10:46:44Z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0x010100EFF2665DD7040949BEC9484B96D91E95</vt:lpwstr>
  </property>
  <property fmtid="{D5CDD505-2E9C-101B-9397-08002B2CF9AE}" pid="3" name="MediaServiceImageTags">
    <vt:lpwstr/>
  </property>
</Properties>
</file>