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4"/>
    <p:sldMasterId id="2147484192" r:id="rId5"/>
    <p:sldMasterId id="2147484226" r:id="rId6"/>
  </p:sldMasterIdLst>
  <p:notesMasterIdLst>
    <p:notesMasterId r:id="rId13"/>
  </p:notesMasterIdLst>
  <p:handoutMasterIdLst>
    <p:handoutMasterId r:id="rId14"/>
  </p:handoutMasterIdLst>
  <p:sldIdLst>
    <p:sldId id="289" r:id="rId7"/>
    <p:sldId id="313" r:id="rId8"/>
    <p:sldId id="314" r:id="rId9"/>
    <p:sldId id="315" r:id="rId10"/>
    <p:sldId id="316" r:id="rId11"/>
    <p:sldId id="318" r:id="rId12"/>
  </p:sldIdLst>
  <p:sldSz cx="9144000" cy="6858000" type="screen4x3"/>
  <p:notesSz cx="6797675" cy="992822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B9996-70D2-4761-B6EF-EC8BC684B43D}" type="datetimeFigureOut">
              <a:rPr lang="nl-NL" smtClean="0"/>
              <a:t>11-04-2019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81383-30D3-4F20-95EA-D364E1E72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39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7DC1A7-BCC7-4528-8FBE-1F4B28CB9B5A}" type="datetimeFigureOut">
              <a:rPr lang="nl-NL"/>
              <a:pPr>
                <a:defRPr/>
              </a:pPr>
              <a:t>11-04-2019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18DF5C-BFFF-4425-8779-DE069849743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1046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7A01-E9B5-423C-B924-E96CCC5511B7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841A-7567-47E4-90AA-35FEE89F1BEE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1096-6F07-444C-B87D-B50C0DB91D63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9ECC-5340-4E40-9FBB-76A755C3F482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u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04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" name="Picture 14" descr="RO_BZ~LPPT_di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55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la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04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" name="Picture 12" descr="RO_BZ~LPPT_di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55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E2D2B-3D82-44FB-A3AD-A7CE14E7EB65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Picture 11" descr="RO__vervolgpagina~L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4EADDD-146E-4F7B-85FB-B3E4D376F490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4C42D-5AC3-464F-8826-595EB679BA6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1558-DCF2-45FB-8F29-47D15B37FF79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04FE-5DC4-4348-97D6-C6295C196F4F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220E-F0A7-4D3A-AF35-CB5B8B967CF4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B2C-F465-4F89-823E-57095398A4F0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65FF0-A1B3-440F-8EB7-91E4F5BA1982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DFA91-5479-4656-8E32-D0F41067328E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665D-CA30-4935-B2E4-A2FB857C7453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oranj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5926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92638" y="0"/>
            <a:ext cx="4551362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2692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54219A-EF33-4BD3-8997-450E4D4D21AB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054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pic>
        <p:nvPicPr>
          <p:cNvPr id="2055" name="Picture 7" descr="RO_BZ~LPPT_dia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9pPr>
    </p:titleStyle>
    <p:bodyStyle>
      <a:lvl1pPr marL="342900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cs typeface="+mn-cs"/>
        </a:defRPr>
      </a:lvl2pPr>
      <a:lvl3pPr marL="1588" indent="9128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cs typeface="+mn-cs"/>
        </a:defRPr>
      </a:lvl3pPr>
      <a:lvl4pPr marL="1588" indent="13700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cs typeface="+mn-cs"/>
        </a:defRPr>
      </a:lvl4pPr>
      <a:lvl5pPr marL="1588" indent="18272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cs typeface="+mn-cs"/>
        </a:defRPr>
      </a:lvl5pPr>
      <a:lvl6pPr marL="458788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cs typeface="+mn-cs"/>
        </a:defRPr>
      </a:lvl6pPr>
      <a:lvl7pPr marL="915988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cs typeface="+mn-cs"/>
        </a:defRPr>
      </a:lvl7pPr>
      <a:lvl8pPr marL="1373188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cs typeface="+mn-cs"/>
        </a:defRPr>
      </a:lvl8pPr>
      <a:lvl9pPr marL="1830388" algn="l" rtl="0" fontAlgn="base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075" name="Picture 4" descr="RO_BZ~LPPT_dia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9525"/>
            <a:ext cx="91455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>
          <a:solidFill>
            <a:srgbClr val="FFFFFF"/>
          </a:solidFill>
          <a:latin typeface="+mn-lt"/>
          <a:cs typeface="+mn-cs"/>
        </a:defRPr>
      </a:lvl2pPr>
      <a:lvl3pPr marL="3556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  <a:cs typeface="+mn-cs"/>
        </a:defRPr>
      </a:lvl3pPr>
      <a:lvl4pPr marL="5334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  <a:cs typeface="+mn-cs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5pPr>
      <a:lvl6pPr marL="11684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6pPr>
      <a:lvl7pPr marL="16256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7pPr>
      <a:lvl8pPr marL="20828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8pPr>
      <a:lvl9pPr marL="25400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D6E7D0-55B8-4ED0-8956-F13AACD14E52}" type="datetime1">
              <a:rPr lang="nl-NL"/>
              <a:pPr>
                <a:defRPr/>
              </a:pPr>
              <a:t>11-04-2019</a:t>
            </a:fld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DCA374-FC68-4079-846F-DBDE7AE7A7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CC003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721535" y="1726768"/>
            <a:ext cx="4001468" cy="2616054"/>
          </a:xfrm>
        </p:spPr>
        <p:txBody>
          <a:bodyPr/>
          <a:lstStyle/>
          <a:p>
            <a:pPr algn="ctr"/>
            <a:r>
              <a:rPr lang="en-US" sz="2500" dirty="0" smtClean="0">
                <a:solidFill>
                  <a:srgbClr val="FFFFFF"/>
                </a:solidFill>
                <a:latin typeface="Verdana" pitchFamily="34" charset="0"/>
              </a:rPr>
              <a:t>AI </a:t>
            </a:r>
            <a:r>
              <a:rPr lang="en-US" sz="2500" dirty="0">
                <a:solidFill>
                  <a:srgbClr val="FFFFFF"/>
                </a:solidFill>
                <a:latin typeface="Verdana" pitchFamily="34" charset="0"/>
              </a:rPr>
              <a:t>&amp; Human Rights: new game, old rules</a:t>
            </a:r>
            <a:r>
              <a:rPr lang="en-US" sz="2500" dirty="0" smtClean="0">
                <a:solidFill>
                  <a:srgbClr val="FFFFFF"/>
                </a:solidFill>
                <a:latin typeface="Verdana" pitchFamily="34" charset="0"/>
              </a:rPr>
              <a:t>?</a:t>
            </a:r>
            <a:endParaRPr lang="en-US" sz="25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733410" y="4170630"/>
            <a:ext cx="3977718" cy="1654216"/>
          </a:xfrm>
        </p:spPr>
        <p:txBody>
          <a:bodyPr/>
          <a:lstStyle/>
          <a:p>
            <a:pPr marL="0" indent="1588" algn="ctr"/>
            <a:endParaRPr lang="en-US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0" indent="1588" algn="ctr"/>
            <a:r>
              <a:rPr lang="en-US" sz="1500" dirty="0">
                <a:solidFill>
                  <a:schemeClr val="bg1"/>
                </a:solidFill>
                <a:latin typeface="Verdana" pitchFamily="34" charset="0"/>
              </a:rPr>
              <a:t>Marriët 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Schuurman</a:t>
            </a:r>
          </a:p>
          <a:p>
            <a:pPr marL="0" indent="1588" algn="ctr"/>
            <a:r>
              <a:rPr lang="en-US" sz="1500" i="1" dirty="0">
                <a:solidFill>
                  <a:schemeClr val="bg1"/>
                </a:solidFill>
                <a:latin typeface="Verdana" pitchFamily="34" charset="0"/>
              </a:rPr>
              <a:t>-</a:t>
            </a:r>
            <a:endParaRPr lang="en-US" sz="15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0" indent="1588" algn="ctr"/>
            <a:r>
              <a:rPr lang="en-US" sz="1500" i="1" dirty="0" smtClean="0">
                <a:solidFill>
                  <a:schemeClr val="bg1"/>
                </a:solidFill>
                <a:latin typeface="Verdana" pitchFamily="34" charset="0"/>
              </a:rPr>
              <a:t>Human Rights Ambassador of the Kingdom of the Netherlands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852"/>
            <a:ext cx="9144000" cy="62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1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0" y="847592"/>
            <a:ext cx="7760099" cy="51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" y="0"/>
            <a:ext cx="855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95" y="0"/>
            <a:ext cx="6390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43317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3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Z Document" ma:contentTypeID="0x0101009C7CE436063D44E9BE7DC0259EF7C32F006EB9F9836A634AE58B6169785FD3936F003F4D72E24A7CDF4AAC1D494CF7C9D943" ma:contentTypeVersion="11" ma:contentTypeDescription="The base content type which holds the minimum set of metadata required within BZ" ma:contentTypeScope="" ma:versionID="0ee8a81d52ebe117598876f441e84106">
  <xsd:schema xmlns:xsd="http://www.w3.org/2001/XMLSchema" xmlns:xs="http://www.w3.org/2001/XMLSchema" xmlns:p="http://schemas.microsoft.com/office/2006/metadata/properties" xmlns:ns2="330c7862-3a18-4c02-89b8-4be7fcc64d4a" targetNamespace="http://schemas.microsoft.com/office/2006/metadata/properties" ma:root="true" ma:fieldsID="7028820a3ab33aaedd9afa7c537610be" ns2:_="">
    <xsd:import namespace="330c7862-3a18-4c02-89b8-4be7fcc64d4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nf4434b3fae540fe847866e45672fb3a" minOccurs="0"/>
                <xsd:element ref="ns2:a45510494d1a450e9cee6905c7ad8168" minOccurs="0"/>
                <xsd:element ref="ns2:ge4bd621e46a403e97baf402a410deb5" minOccurs="0"/>
                <xsd:element ref="ns2:ga509c7afcac4f5cb939db754ffece2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c7862-3a18-4c02-89b8-4be7fcc64d4a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312f49ca-cb9f-4f3b-9004-cbfec23509b9}" ma:internalName="TaxCatchAll" ma:showField="CatchAllData" ma:web="330c7862-3a18-4c02-89b8-4be7fcc64d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" nillable="true" ma:displayName="Taxonomy Catch All Column1" ma:hidden="true" ma:list="{312f49ca-cb9f-4f3b-9004-cbfec23509b9}" ma:internalName="TaxCatchAllLabel" ma:readOnly="true" ma:showField="CatchAllDataLabel" ma:web="330c7862-3a18-4c02-89b8-4be7fcc64d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f4434b3fae540fe847866e45672fb3a" ma:index="10" ma:taxonomy="true" ma:internalName="nf4434b3fae540fe847866e45672fb3a" ma:taxonomyFieldName="BZ_Theme" ma:displayName="Theme" ma:default="1;#Cyber security|13eb320e-5e47-4577-9aa6-f5f5476cf873;#2;#Human rights general|61ad0123-6614-4c7e-b339-269c7b35cf20" ma:fieldId="{7f4434b3-fae5-40fe-8478-66e45672fb3a}" ma:taxonomyMulti="true" ma:sspId="8805c4df-c498-47b2-b08d-81a6414440b6" ma:termSetId="b886aef3-384f-4e31-a5b8-4c90748da2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5510494d1a450e9cee6905c7ad8168" ma:index="12" ma:taxonomy="true" ma:internalName="a45510494d1a450e9cee6905c7ad8168" ma:taxonomyFieldName="BZ_Country" ma:displayName="Country/State" ma:default="3;#Not applicable|ec01d90b-9d0f-4785-8785-e1ea615196bf" ma:fieldId="{a4551049-4d1a-450e-9cee-6905c7ad8168}" ma:taxonomyMulti="true" ma:sspId="8805c4df-c498-47b2-b08d-81a6414440b6" ma:termSetId="4b11575f-0152-447b-b1c6-14c5152cc435" ma:anchorId="3fd0673f-2ea8-4564-bac8-0f075207e234" ma:open="false" ma:isKeyword="false">
      <xsd:complexType>
        <xsd:sequence>
          <xsd:element ref="pc:Terms" minOccurs="0" maxOccurs="1"/>
        </xsd:sequence>
      </xsd:complexType>
    </xsd:element>
    <xsd:element name="ge4bd621e46a403e97baf402a410deb5" ma:index="14" ma:taxonomy="true" ma:internalName="ge4bd621e46a403e97baf402a410deb5" ma:taxonomyFieldName="BZ_Forum" ma:displayName="Forum/Organization" ma:default="4;#Not applicable|0049e722-bfb1-4a3f-9d08-af7366a9af40" ma:fieldId="{0e4bd621-e46a-403e-97ba-f402a410deb5}" ma:taxonomyMulti="true" ma:sspId="8805c4df-c498-47b2-b08d-81a6414440b6" ma:termSetId="848f9261-8583-4c5c-81e7-3232ddfe54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509c7afcac4f5cb939db754ffece25" ma:index="16" ma:taxonomy="true" ma:internalName="ga509c7afcac4f5cb939db754ffece25" ma:taxonomyFieldName="BZ_Classification" ma:displayName="Classification" ma:default="5;#Unclassified|d92c6340-bc14-4cb2-a9a6-6deda93c493b" ma:fieldId="{0a509c7a-fcac-4f5c-b939-db754ffece25}" ma:taxonomyMulti="true" ma:sspId="8805c4df-c498-47b2-b08d-81a6414440b6" ma:termSetId="44f3d25f-308e-4607-ad37-3154dc8df61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509c7afcac4f5cb939db754ffece25 xmlns="330c7862-3a18-4c02-89b8-4be7fcc64d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d92c6340-bc14-4cb2-a9a6-6deda93c493b</TermId>
        </TermInfo>
      </Terms>
    </ga509c7afcac4f5cb939db754ffece25>
    <ge4bd621e46a403e97baf402a410deb5 xmlns="330c7862-3a18-4c02-89b8-4be7fcc64d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0049e722-bfb1-4a3f-9d08-af7366a9af40</TermId>
        </TermInfo>
      </Terms>
    </ge4bd621e46a403e97baf402a410deb5>
    <nf4434b3fae540fe847866e45672fb3a xmlns="330c7862-3a18-4c02-89b8-4be7fcc64d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rights general</TermName>
          <TermId xmlns="http://schemas.microsoft.com/office/infopath/2007/PartnerControls">61ad0123-6614-4c7e-b339-269c7b35cf20</TermId>
        </TermInfo>
      </Terms>
    </nf4434b3fae540fe847866e45672fb3a>
    <TaxCatchAll xmlns="330c7862-3a18-4c02-89b8-4be7fcc64d4a">
      <Value>5</Value>
      <Value>4</Value>
      <Value>3</Value>
      <Value>2</Value>
    </TaxCatchAll>
    <a45510494d1a450e9cee6905c7ad8168 xmlns="330c7862-3a18-4c02-89b8-4be7fcc64d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ec01d90b-9d0f-4785-8785-e1ea615196bf</TermId>
        </TermInfo>
      </Terms>
    </a45510494d1a450e9cee6905c7ad8168>
  </documentManagement>
</p:properties>
</file>

<file path=customXml/itemProps1.xml><?xml version="1.0" encoding="utf-8"?>
<ds:datastoreItem xmlns:ds="http://schemas.openxmlformats.org/officeDocument/2006/customXml" ds:itemID="{FC181346-43EF-4A0E-8DA9-26930BEFAA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980A30-A35C-4571-BCFB-8047D33A8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0c7862-3a18-4c02-89b8-4be7fcc64d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14A459-433D-48E8-9D60-C9B5E569B8AE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30c7862-3a18-4c02-89b8-4be7fcc64d4a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23</Words>
  <Application>Microsoft Office PowerPoint</Application>
  <PresentationFormat>On-screen Show (4:3)</PresentationFormat>
  <Paragraphs>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1_Default Design</vt:lpstr>
      <vt:lpstr>3_Default Design</vt:lpstr>
      <vt:lpstr>4_Default Design</vt:lpstr>
      <vt:lpstr>AI &amp; Human Rights: new game, old rules?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Atlas Clingendael 2016</dc:title>
  <dc:creator>Frank Lina</dc:creator>
  <cp:lastModifiedBy>Fincke, Joshua</cp:lastModifiedBy>
  <cp:revision>43</cp:revision>
  <cp:lastPrinted>2019-04-11T11:09:17Z</cp:lastPrinted>
  <dcterms:created xsi:type="dcterms:W3CDTF">2009-04-07T09:39:19Z</dcterms:created>
  <dcterms:modified xsi:type="dcterms:W3CDTF">2019-04-11T11:09:57Z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0x0101009C7CE436063D44E9BE7DC0259EF7C32F006EB9F9836A634AE58B6169785FD3936F003F4D72E24A7CDF4AAC1D494CF7C9D943</vt:lpwstr>
  </property>
  <property fmtid="{D5CDD505-2E9C-101B-9397-08002B2CF9AE}" pid="3" name="Land0">
    <vt:lpwstr/>
  </property>
  <property fmtid="{D5CDD505-2E9C-101B-9397-08002B2CF9AE}" pid="4" name="Soort">
    <vt:lpwstr>Atlas Tools</vt:lpwstr>
  </property>
  <property fmtid="{D5CDD505-2E9C-101B-9397-08002B2CF9AE}" pid="5" name="BZ_Forum">
    <vt:lpwstr>4;#Not applicable|0049e722-bfb1-4a3f-9d08-af7366a9af40</vt:lpwstr>
  </property>
  <property fmtid="{D5CDD505-2E9C-101B-9397-08002B2CF9AE}" pid="6" name="BZ_Country">
    <vt:lpwstr>3;#Not applicable|ec01d90b-9d0f-4785-8785-e1ea615196bf</vt:lpwstr>
  </property>
  <property fmtid="{D5CDD505-2E9C-101B-9397-08002B2CF9AE}" pid="7" name="BZ_Theme">
    <vt:lpwstr>2;#Human rights general|61ad0123-6614-4c7e-b339-269c7b35cf20</vt:lpwstr>
  </property>
  <property fmtid="{D5CDD505-2E9C-101B-9397-08002B2CF9AE}" pid="8" name="BZ_Classification">
    <vt:lpwstr>5;#Unclassified|d92c6340-bc14-4cb2-a9a6-6deda93c493b</vt:lpwstr>
  </property>
</Properties>
</file>